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sldIdLst>
    <p:sldId id="401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96" r:id="rId16"/>
    <p:sldId id="397" r:id="rId17"/>
    <p:sldId id="398" r:id="rId18"/>
    <p:sldId id="399" r:id="rId19"/>
    <p:sldId id="400" r:id="rId20"/>
    <p:sldId id="340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0099"/>
    <a:srgbClr val="003366"/>
    <a:srgbClr val="CC3300"/>
    <a:srgbClr val="FFFF00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742"/>
    <p:restoredTop sz="90791"/>
  </p:normalViewPr>
  <p:slideViewPr>
    <p:cSldViewPr snapToObjects="1" showGuides="1">
      <p:cViewPr>
        <p:scale>
          <a:sx n="75" d="100"/>
          <a:sy n="75" d="100"/>
        </p:scale>
        <p:origin x="-28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53791-CC1F-4BDB-81EE-BD2770CEB8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5D13B-1109-4E19-8B7E-529868414ECA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400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A2673-471A-42DE-B6C7-F7B9146FEAA2}" cxnId="{87EB33DF-9357-4E58-A55C-95BC010B0C38}" type="parTrans">
      <dgm:prSet/>
      <dgm:spPr/>
      <dgm:t>
        <a:bodyPr/>
        <a:lstStyle/>
        <a:p>
          <a:endParaRPr lang="en-US"/>
        </a:p>
      </dgm:t>
    </dgm:pt>
    <dgm:pt modelId="{45A4368D-0E5A-4EC7-93BC-9903FDE19DF8}" cxnId="{87EB33DF-9357-4E58-A55C-95BC010B0C38}" type="sibTrans">
      <dgm:prSet/>
      <dgm:spPr/>
      <dgm:t>
        <a:bodyPr/>
        <a:lstStyle/>
        <a:p>
          <a:endParaRPr lang="en-US"/>
        </a:p>
      </dgm:t>
    </dgm:pt>
    <dgm:pt modelId="{C1CC49B9-D8B2-4291-878C-70CFBA1AE11C}" type="pres">
      <dgm:prSet presAssocID="{33353791-CC1F-4BDB-81EE-BD2770CEB8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8AEDB3-A04E-48A9-BE92-E17DE03DDC87}" type="pres">
      <dgm:prSet presAssocID="{33353791-CC1F-4BDB-81EE-BD2770CEB8E7}" presName="Name1" presStyleCnt="0"/>
      <dgm:spPr/>
    </dgm:pt>
    <dgm:pt modelId="{55FB8CCE-2394-4B02-86CB-7D50C2DAAEC2}" type="pres">
      <dgm:prSet presAssocID="{33353791-CC1F-4BDB-81EE-BD2770CEB8E7}" presName="cycle" presStyleCnt="0"/>
      <dgm:spPr/>
    </dgm:pt>
    <dgm:pt modelId="{DF69B077-1E2F-4E28-A5D8-6CBBBB5ECF68}" type="pres">
      <dgm:prSet presAssocID="{33353791-CC1F-4BDB-81EE-BD2770CEB8E7}" presName="srcNode" presStyleLbl="node1" presStyleIdx="0" presStyleCnt="1"/>
      <dgm:spPr/>
    </dgm:pt>
    <dgm:pt modelId="{0D6C8CE5-D1E5-4CDD-8FD1-DA7D97A29E8E}" type="pres">
      <dgm:prSet presAssocID="{33353791-CC1F-4BDB-81EE-BD2770CEB8E7}" presName="conn" presStyleLbl="parChTrans1D2" presStyleIdx="0" presStyleCnt="1"/>
      <dgm:spPr/>
      <dgm:t>
        <a:bodyPr/>
        <a:lstStyle/>
        <a:p>
          <a:endParaRPr lang="en-US"/>
        </a:p>
      </dgm:t>
    </dgm:pt>
    <dgm:pt modelId="{F084E1F4-FAFE-4889-A0B2-E5A3EBD982C5}" type="pres">
      <dgm:prSet presAssocID="{33353791-CC1F-4BDB-81EE-BD2770CEB8E7}" presName="extraNode" presStyleLbl="node1" presStyleIdx="0" presStyleCnt="1"/>
      <dgm:spPr/>
    </dgm:pt>
    <dgm:pt modelId="{0C2DD725-629D-4699-A198-CDF3A65D4BCB}" type="pres">
      <dgm:prSet presAssocID="{33353791-CC1F-4BDB-81EE-BD2770CEB8E7}" presName="dstNode" presStyleLbl="node1" presStyleIdx="0" presStyleCnt="1"/>
      <dgm:spPr/>
    </dgm:pt>
    <dgm:pt modelId="{BD11DA14-E550-42F9-BD6E-A4158E0E04B1}" type="pres">
      <dgm:prSet presAssocID="{1775D13B-1109-4E19-8B7E-529868414ECA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812AC-1029-476C-A36F-5F99EFBD4612}" type="pres">
      <dgm:prSet presAssocID="{1775D13B-1109-4E19-8B7E-529868414ECA}" presName="accent_1" presStyleCnt="0"/>
      <dgm:spPr/>
    </dgm:pt>
    <dgm:pt modelId="{59E13936-97A1-46F7-8376-4277C11D14AA}" type="pres">
      <dgm:prSet presAssocID="{1775D13B-1109-4E19-8B7E-529868414ECA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</dgm:ptLst>
  <dgm:cxnLst>
    <dgm:cxn modelId="{7204D410-3325-4B3E-A58F-CBF75C3F027C}" type="presOf" srcId="{33353791-CC1F-4BDB-81EE-BD2770CEB8E7}" destId="{C1CC49B9-D8B2-4291-878C-70CFBA1AE11C}" srcOrd="0" destOrd="0" presId="urn:microsoft.com/office/officeart/2008/layout/VerticalCurvedList"/>
    <dgm:cxn modelId="{3A37963A-19CA-4FA6-93CA-EE6DFE1B606D}" type="presOf" srcId="{1775D13B-1109-4E19-8B7E-529868414ECA}" destId="{BD11DA14-E550-42F9-BD6E-A4158E0E04B1}" srcOrd="0" destOrd="0" presId="urn:microsoft.com/office/officeart/2008/layout/VerticalCurvedList"/>
    <dgm:cxn modelId="{AC960444-86A9-4594-8812-E0EF21FC9FF4}" type="presOf" srcId="{45A4368D-0E5A-4EC7-93BC-9903FDE19DF8}" destId="{0D6C8CE5-D1E5-4CDD-8FD1-DA7D97A29E8E}" srcOrd="0" destOrd="0" presId="urn:microsoft.com/office/officeart/2008/layout/VerticalCurvedList"/>
    <dgm:cxn modelId="{87EB33DF-9357-4E58-A55C-95BC010B0C38}" srcId="{33353791-CC1F-4BDB-81EE-BD2770CEB8E7}" destId="{1775D13B-1109-4E19-8B7E-529868414ECA}" srcOrd="0" destOrd="0" parTransId="{20CA2673-471A-42DE-B6C7-F7B9146FEAA2}" sibTransId="{45A4368D-0E5A-4EC7-93BC-9903FDE19DF8}"/>
    <dgm:cxn modelId="{6EAEFDF4-9336-4E86-814F-D99FD8945546}" type="presParOf" srcId="{C1CC49B9-D8B2-4291-878C-70CFBA1AE11C}" destId="{258AEDB3-A04E-48A9-BE92-E17DE03DDC87}" srcOrd="0" destOrd="0" presId="urn:microsoft.com/office/officeart/2008/layout/VerticalCurvedList"/>
    <dgm:cxn modelId="{796CB17B-9572-4F26-ACCA-C3CA5C9E377E}" type="presParOf" srcId="{258AEDB3-A04E-48A9-BE92-E17DE03DDC87}" destId="{55FB8CCE-2394-4B02-86CB-7D50C2DAAEC2}" srcOrd="0" destOrd="0" presId="urn:microsoft.com/office/officeart/2008/layout/VerticalCurvedList"/>
    <dgm:cxn modelId="{F7FD38BC-F4CA-4232-990A-56C8F5091F32}" type="presParOf" srcId="{55FB8CCE-2394-4B02-86CB-7D50C2DAAEC2}" destId="{DF69B077-1E2F-4E28-A5D8-6CBBBB5ECF68}" srcOrd="0" destOrd="0" presId="urn:microsoft.com/office/officeart/2008/layout/VerticalCurvedList"/>
    <dgm:cxn modelId="{9852CF94-4EA4-4FE7-8822-313EFB936BD9}" type="presParOf" srcId="{55FB8CCE-2394-4B02-86CB-7D50C2DAAEC2}" destId="{0D6C8CE5-D1E5-4CDD-8FD1-DA7D97A29E8E}" srcOrd="1" destOrd="0" presId="urn:microsoft.com/office/officeart/2008/layout/VerticalCurvedList"/>
    <dgm:cxn modelId="{0F8E5261-3A6D-4411-AFB5-9F136782451D}" type="presParOf" srcId="{55FB8CCE-2394-4B02-86CB-7D50C2DAAEC2}" destId="{F084E1F4-FAFE-4889-A0B2-E5A3EBD982C5}" srcOrd="2" destOrd="0" presId="urn:microsoft.com/office/officeart/2008/layout/VerticalCurvedList"/>
    <dgm:cxn modelId="{B4FCA19F-DAEB-499B-BD81-245A94E8445C}" type="presParOf" srcId="{55FB8CCE-2394-4B02-86CB-7D50C2DAAEC2}" destId="{0C2DD725-629D-4699-A198-CDF3A65D4BCB}" srcOrd="3" destOrd="0" presId="urn:microsoft.com/office/officeart/2008/layout/VerticalCurvedList"/>
    <dgm:cxn modelId="{86D67792-13EC-49EA-B5F7-415B6368059C}" type="presParOf" srcId="{258AEDB3-A04E-48A9-BE92-E17DE03DDC87}" destId="{BD11DA14-E550-42F9-BD6E-A4158E0E04B1}" srcOrd="1" destOrd="0" presId="urn:microsoft.com/office/officeart/2008/layout/VerticalCurvedList"/>
    <dgm:cxn modelId="{1B133761-1A3A-4A58-8147-FE4F595370DB}" type="presParOf" srcId="{258AEDB3-A04E-48A9-BE92-E17DE03DDC87}" destId="{737812AC-1029-476C-A36F-5F99EFBD4612}" srcOrd="2" destOrd="0" presId="urn:microsoft.com/office/officeart/2008/layout/VerticalCurvedList"/>
    <dgm:cxn modelId="{929DC314-B5CD-492E-B402-F0F3A1FE1E83}" type="presParOf" srcId="{737812AC-1029-476C-A36F-5F99EFBD4612}" destId="{59E13936-97A1-46F7-8376-4277C11D14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C8CE5-D1E5-4CDD-8FD1-DA7D97A29E8E}">
      <dsp:nvSpPr>
        <dsp:cNvPr id="0" name=""/>
        <dsp:cNvSpPr/>
      </dsp:nvSpPr>
      <dsp:spPr>
        <a:xfrm>
          <a:off x="-5544990" y="-924304"/>
          <a:ext cx="7191075" cy="719107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1DA14-E550-42F9-BD6E-A4158E0E04B1}">
      <dsp:nvSpPr>
        <dsp:cNvPr id="0" name=""/>
        <dsp:cNvSpPr/>
      </dsp:nvSpPr>
      <dsp:spPr>
        <a:xfrm>
          <a:off x="1604112" y="1387943"/>
          <a:ext cx="9820888" cy="256657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92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400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4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112" y="1387943"/>
        <a:ext cx="9820888" cy="2566579"/>
      </dsp:txXfrm>
    </dsp:sp>
    <dsp:sp modelId="{59E13936-97A1-46F7-8376-4277C11D14AA}">
      <dsp:nvSpPr>
        <dsp:cNvPr id="0" name=""/>
        <dsp:cNvSpPr/>
      </dsp:nvSpPr>
      <dsp:spPr>
        <a:xfrm>
          <a:off x="0" y="1067121"/>
          <a:ext cx="3208224" cy="32082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/>
            <a:fld id="{9A0DB2DC-4C9A-4742-B13C-FB6460FD3503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467600" cy="619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467600" cy="619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/>
            <a:fld id="{9A0DB2DC-4C9A-4742-B13C-FB6460FD3503}" type="slidenum">
              <a:rPr lang="en-US" altLang="en-US"/>
            </a:fld>
            <a:endParaRPr lang="en-US" alt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Straight Connector 16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Straight Connector 1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1" name="Straight Connector 1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4" name="Date Placeholder 20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/>
            <a:fld id="{9A0DB2DC-4C9A-4742-B13C-FB6460FD3503}" type="slidenum">
              <a:rPr lang="en-US" altLang="en-US"/>
            </a:fld>
            <a:endParaRPr lang="en-US" altLang="en-US"/>
          </a:p>
        </p:txBody>
      </p:sp>
      <p:sp>
        <p:nvSpPr>
          <p:cNvPr id="26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Straight Connector 16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4" name="Straight Connector 18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Straight Connector 20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4" name="Date Placeholder 1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ctr" eaLnBrk="1" hangingPunct="1"/>
            <a:fld id="{9A0DB2DC-4C9A-4742-B13C-FB6460FD3503}" type="slidenum">
              <a:rPr lang="en-US" altLang="en-US"/>
            </a:fld>
            <a:endParaRPr lang="en-US" altLang="en-US"/>
          </a:p>
        </p:txBody>
      </p:sp>
      <p:sp>
        <p:nvSpPr>
          <p:cNvPr id="26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" name="Straight Connector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" name="Straight Connector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0"/>
            <a:ext cx="3321844" cy="5143500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85762" y="2282429"/>
            <a:ext cx="2550319" cy="158591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VĂN 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857250"/>
            <a:ext cx="3321844" cy="1125141"/>
          </a:xfrm>
          <a:custGeom>
            <a:avLst/>
            <a:gdLst>
              <a:gd name="connsiteX0" fmla="*/ 0 w 4429125"/>
              <a:gd name="connsiteY0" fmla="*/ 0 h 1500188"/>
              <a:gd name="connsiteX1" fmla="*/ 4429125 w 4429125"/>
              <a:gd name="connsiteY1" fmla="*/ 0 h 1500188"/>
              <a:gd name="connsiteX2" fmla="*/ 4429125 w 4429125"/>
              <a:gd name="connsiteY2" fmla="*/ 1500188 h 1500188"/>
              <a:gd name="connsiteX3" fmla="*/ 4350542 w 4429125"/>
              <a:gd name="connsiteY3" fmla="*/ 1500188 h 1500188"/>
              <a:gd name="connsiteX4" fmla="*/ 2214562 w 4429125"/>
              <a:gd name="connsiteY4" fmla="*/ 1054131 h 1500188"/>
              <a:gd name="connsiteX5" fmla="*/ 78581 w 4429125"/>
              <a:gd name="connsiteY5" fmla="*/ 1500188 h 1500188"/>
              <a:gd name="connsiteX6" fmla="*/ 0 w 4429125"/>
              <a:gd name="connsiteY6" fmla="*/ 1500188 h 1500188"/>
              <a:gd name="connsiteX7" fmla="*/ 0 w 4429125"/>
              <a:gd name="connsiteY7" fmla="*/ 0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9125" h="1500188">
                <a:moveTo>
                  <a:pt x="0" y="0"/>
                </a:moveTo>
                <a:lnTo>
                  <a:pt x="4429125" y="0"/>
                </a:lnTo>
                <a:lnTo>
                  <a:pt x="4429125" y="1500188"/>
                </a:lnTo>
                <a:lnTo>
                  <a:pt x="4350542" y="1500188"/>
                </a:lnTo>
                <a:lnTo>
                  <a:pt x="2214562" y="1054131"/>
                </a:lnTo>
                <a:lnTo>
                  <a:pt x="78581" y="1500188"/>
                </a:lnTo>
                <a:lnTo>
                  <a:pt x="0" y="1500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58934" y="5666208"/>
            <a:ext cx="3203971" cy="334542"/>
          </a:xfrm>
          <a:custGeom>
            <a:avLst/>
            <a:gdLst>
              <a:gd name="connsiteX0" fmla="*/ 0 w 4271961"/>
              <a:gd name="connsiteY0" fmla="*/ 0 h 446056"/>
              <a:gd name="connsiteX1" fmla="*/ 4271961 w 4271961"/>
              <a:gd name="connsiteY1" fmla="*/ 0 h 446056"/>
              <a:gd name="connsiteX2" fmla="*/ 2135981 w 4271961"/>
              <a:gd name="connsiteY2" fmla="*/ 446056 h 446056"/>
              <a:gd name="connsiteX3" fmla="*/ 0 w 4271961"/>
              <a:gd name="connsiteY3" fmla="*/ 0 h 4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961" h="446056">
                <a:moveTo>
                  <a:pt x="0" y="0"/>
                </a:moveTo>
                <a:lnTo>
                  <a:pt x="4271961" y="0"/>
                </a:lnTo>
                <a:lnTo>
                  <a:pt x="2135981" y="446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482204" y="4168380"/>
            <a:ext cx="2057400" cy="67508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 TRỜI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284" y="857250"/>
            <a:ext cx="5725716" cy="5143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27800" t="16666" r="3000"/>
          <a:stretch>
            <a:fillRect/>
          </a:stretch>
        </p:blipFill>
        <p:spPr>
          <a:xfrm>
            <a:off x="3418284" y="4843464"/>
            <a:ext cx="1679425" cy="1138635"/>
          </a:xfrm>
          <a:custGeom>
            <a:avLst/>
            <a:gdLst>
              <a:gd name="connsiteX0" fmla="*/ 3543300 w 6591300"/>
              <a:gd name="connsiteY0" fmla="*/ 0 h 4468844"/>
              <a:gd name="connsiteX1" fmla="*/ 3981450 w 6591300"/>
              <a:gd name="connsiteY1" fmla="*/ 57150 h 4468844"/>
              <a:gd name="connsiteX2" fmla="*/ 4057650 w 6591300"/>
              <a:gd name="connsiteY2" fmla="*/ 95250 h 4468844"/>
              <a:gd name="connsiteX3" fmla="*/ 4229100 w 6591300"/>
              <a:gd name="connsiteY3" fmla="*/ 228600 h 4468844"/>
              <a:gd name="connsiteX4" fmla="*/ 4305300 w 6591300"/>
              <a:gd name="connsiteY4" fmla="*/ 361950 h 4468844"/>
              <a:gd name="connsiteX5" fmla="*/ 4322505 w 6591300"/>
              <a:gd name="connsiteY5" fmla="*/ 416834 h 4468844"/>
              <a:gd name="connsiteX6" fmla="*/ 4319055 w 6591300"/>
              <a:gd name="connsiteY6" fmla="*/ 412212 h 4468844"/>
              <a:gd name="connsiteX7" fmla="*/ 4318547 w 6591300"/>
              <a:gd name="connsiteY7" fmla="*/ 411477 h 4468844"/>
              <a:gd name="connsiteX8" fmla="*/ 4317180 w 6591300"/>
              <a:gd name="connsiteY8" fmla="*/ 409701 h 4468844"/>
              <a:gd name="connsiteX9" fmla="*/ 4319055 w 6591300"/>
              <a:gd name="connsiteY9" fmla="*/ 412212 h 4468844"/>
              <a:gd name="connsiteX10" fmla="*/ 4331880 w 6591300"/>
              <a:gd name="connsiteY10" fmla="*/ 430785 h 4468844"/>
              <a:gd name="connsiteX11" fmla="*/ 4362450 w 6591300"/>
              <a:gd name="connsiteY11" fmla="*/ 476250 h 4468844"/>
              <a:gd name="connsiteX12" fmla="*/ 4667250 w 6591300"/>
              <a:gd name="connsiteY12" fmla="*/ 285750 h 4468844"/>
              <a:gd name="connsiteX13" fmla="*/ 4743450 w 6591300"/>
              <a:gd name="connsiteY13" fmla="*/ 266700 h 4468844"/>
              <a:gd name="connsiteX14" fmla="*/ 4800600 w 6591300"/>
              <a:gd name="connsiteY14" fmla="*/ 247650 h 4468844"/>
              <a:gd name="connsiteX15" fmla="*/ 4972050 w 6591300"/>
              <a:gd name="connsiteY15" fmla="*/ 152400 h 4468844"/>
              <a:gd name="connsiteX16" fmla="*/ 5314950 w 6591300"/>
              <a:gd name="connsiteY16" fmla="*/ 171450 h 4468844"/>
              <a:gd name="connsiteX17" fmla="*/ 5524500 w 6591300"/>
              <a:gd name="connsiteY17" fmla="*/ 228600 h 4468844"/>
              <a:gd name="connsiteX18" fmla="*/ 6096000 w 6591300"/>
              <a:gd name="connsiteY18" fmla="*/ 457200 h 4468844"/>
              <a:gd name="connsiteX19" fmla="*/ 6210300 w 6591300"/>
              <a:gd name="connsiteY19" fmla="*/ 571500 h 4468844"/>
              <a:gd name="connsiteX20" fmla="*/ 6419850 w 6591300"/>
              <a:gd name="connsiteY20" fmla="*/ 800100 h 4468844"/>
              <a:gd name="connsiteX21" fmla="*/ 6457950 w 6591300"/>
              <a:gd name="connsiteY21" fmla="*/ 914400 h 4468844"/>
              <a:gd name="connsiteX22" fmla="*/ 6172200 w 6591300"/>
              <a:gd name="connsiteY22" fmla="*/ 1619250 h 4468844"/>
              <a:gd name="connsiteX23" fmla="*/ 6153150 w 6591300"/>
              <a:gd name="connsiteY23" fmla="*/ 1771650 h 4468844"/>
              <a:gd name="connsiteX24" fmla="*/ 6343650 w 6591300"/>
              <a:gd name="connsiteY24" fmla="*/ 2190750 h 4468844"/>
              <a:gd name="connsiteX25" fmla="*/ 6477000 w 6591300"/>
              <a:gd name="connsiteY25" fmla="*/ 2476500 h 4468844"/>
              <a:gd name="connsiteX26" fmla="*/ 6591300 w 6591300"/>
              <a:gd name="connsiteY26" fmla="*/ 2933700 h 4468844"/>
              <a:gd name="connsiteX27" fmla="*/ 6496050 w 6591300"/>
              <a:gd name="connsiteY27" fmla="*/ 3448050 h 4468844"/>
              <a:gd name="connsiteX28" fmla="*/ 6477000 w 6591300"/>
              <a:gd name="connsiteY28" fmla="*/ 3714750 h 4468844"/>
              <a:gd name="connsiteX29" fmla="*/ 6457950 w 6591300"/>
              <a:gd name="connsiteY29" fmla="*/ 4324350 h 4468844"/>
              <a:gd name="connsiteX30" fmla="*/ 6438900 w 6591300"/>
              <a:gd name="connsiteY30" fmla="*/ 4381500 h 4468844"/>
              <a:gd name="connsiteX31" fmla="*/ 6286500 w 6591300"/>
              <a:gd name="connsiteY31" fmla="*/ 4457700 h 4468844"/>
              <a:gd name="connsiteX32" fmla="*/ 6215872 w 6591300"/>
              <a:gd name="connsiteY32" fmla="*/ 4468069 h 4468844"/>
              <a:gd name="connsiteX33" fmla="*/ 6200714 w 6591300"/>
              <a:gd name="connsiteY33" fmla="*/ 4468844 h 4468844"/>
              <a:gd name="connsiteX34" fmla="*/ 2569830 w 6591300"/>
              <a:gd name="connsiteY34" fmla="*/ 4468844 h 4468844"/>
              <a:gd name="connsiteX35" fmla="*/ 2552700 w 6591300"/>
              <a:gd name="connsiteY35" fmla="*/ 4457700 h 4468844"/>
              <a:gd name="connsiteX36" fmla="*/ 2362200 w 6591300"/>
              <a:gd name="connsiteY36" fmla="*/ 4400550 h 4468844"/>
              <a:gd name="connsiteX37" fmla="*/ 1866900 w 6591300"/>
              <a:gd name="connsiteY37" fmla="*/ 4419600 h 4468844"/>
              <a:gd name="connsiteX38" fmla="*/ 1600200 w 6591300"/>
              <a:gd name="connsiteY38" fmla="*/ 4400550 h 4468844"/>
              <a:gd name="connsiteX39" fmla="*/ 1466850 w 6591300"/>
              <a:gd name="connsiteY39" fmla="*/ 4267200 h 4468844"/>
              <a:gd name="connsiteX40" fmla="*/ 1333500 w 6591300"/>
              <a:gd name="connsiteY40" fmla="*/ 4171950 h 4468844"/>
              <a:gd name="connsiteX41" fmla="*/ 1162050 w 6591300"/>
              <a:gd name="connsiteY41" fmla="*/ 3943350 h 4468844"/>
              <a:gd name="connsiteX42" fmla="*/ 1123950 w 6591300"/>
              <a:gd name="connsiteY42" fmla="*/ 3886200 h 4468844"/>
              <a:gd name="connsiteX43" fmla="*/ 952500 w 6591300"/>
              <a:gd name="connsiteY43" fmla="*/ 3657600 h 4468844"/>
              <a:gd name="connsiteX44" fmla="*/ 876300 w 6591300"/>
              <a:gd name="connsiteY44" fmla="*/ 3524250 h 4468844"/>
              <a:gd name="connsiteX45" fmla="*/ 742950 w 6591300"/>
              <a:gd name="connsiteY45" fmla="*/ 3371850 h 4468844"/>
              <a:gd name="connsiteX46" fmla="*/ 704850 w 6591300"/>
              <a:gd name="connsiteY46" fmla="*/ 3314700 h 4468844"/>
              <a:gd name="connsiteX47" fmla="*/ 647700 w 6591300"/>
              <a:gd name="connsiteY47" fmla="*/ 3333750 h 4468844"/>
              <a:gd name="connsiteX48" fmla="*/ 571500 w 6591300"/>
              <a:gd name="connsiteY48" fmla="*/ 3448050 h 4468844"/>
              <a:gd name="connsiteX49" fmla="*/ 563041 w 6591300"/>
              <a:gd name="connsiteY49" fmla="*/ 3486482 h 4468844"/>
              <a:gd name="connsiteX50" fmla="*/ 553776 w 6591300"/>
              <a:gd name="connsiteY50" fmla="*/ 3519524 h 4468844"/>
              <a:gd name="connsiteX51" fmla="*/ 407137 w 6591300"/>
              <a:gd name="connsiteY51" fmla="*/ 3480420 h 4468844"/>
              <a:gd name="connsiteX52" fmla="*/ 382680 w 6591300"/>
              <a:gd name="connsiteY52" fmla="*/ 3471651 h 4468844"/>
              <a:gd name="connsiteX53" fmla="*/ 348005 w 6591300"/>
              <a:gd name="connsiteY53" fmla="*/ 3456266 h 4468844"/>
              <a:gd name="connsiteX54" fmla="*/ 347990 w 6591300"/>
              <a:gd name="connsiteY54" fmla="*/ 3456254 h 4468844"/>
              <a:gd name="connsiteX55" fmla="*/ 347960 w 6591300"/>
              <a:gd name="connsiteY55" fmla="*/ 3456246 h 4468844"/>
              <a:gd name="connsiteX56" fmla="*/ 279945 w 6591300"/>
              <a:gd name="connsiteY56" fmla="*/ 3426067 h 4468844"/>
              <a:gd name="connsiteX57" fmla="*/ 114300 w 6591300"/>
              <a:gd name="connsiteY57" fmla="*/ 3295650 h 4468844"/>
              <a:gd name="connsiteX58" fmla="*/ 76200 w 6591300"/>
              <a:gd name="connsiteY58" fmla="*/ 3238500 h 4468844"/>
              <a:gd name="connsiteX59" fmla="*/ 19050 w 6591300"/>
              <a:gd name="connsiteY59" fmla="*/ 3086100 h 4468844"/>
              <a:gd name="connsiteX60" fmla="*/ 0 w 6591300"/>
              <a:gd name="connsiteY60" fmla="*/ 3009900 h 4468844"/>
              <a:gd name="connsiteX61" fmla="*/ 38100 w 6591300"/>
              <a:gd name="connsiteY61" fmla="*/ 2533650 h 4468844"/>
              <a:gd name="connsiteX62" fmla="*/ 76200 w 6591300"/>
              <a:gd name="connsiteY62" fmla="*/ 2419350 h 4468844"/>
              <a:gd name="connsiteX63" fmla="*/ 95250 w 6591300"/>
              <a:gd name="connsiteY63" fmla="*/ 2362200 h 4468844"/>
              <a:gd name="connsiteX64" fmla="*/ 133350 w 6591300"/>
              <a:gd name="connsiteY64" fmla="*/ 2305050 h 4468844"/>
              <a:gd name="connsiteX65" fmla="*/ 152400 w 6591300"/>
              <a:gd name="connsiteY65" fmla="*/ 2247900 h 4468844"/>
              <a:gd name="connsiteX66" fmla="*/ 266700 w 6591300"/>
              <a:gd name="connsiteY66" fmla="*/ 2152650 h 4468844"/>
              <a:gd name="connsiteX67" fmla="*/ 590550 w 6591300"/>
              <a:gd name="connsiteY67" fmla="*/ 2171700 h 4468844"/>
              <a:gd name="connsiteX68" fmla="*/ 742950 w 6591300"/>
              <a:gd name="connsiteY68" fmla="*/ 2190750 h 4468844"/>
              <a:gd name="connsiteX69" fmla="*/ 685800 w 6591300"/>
              <a:gd name="connsiteY69" fmla="*/ 2152650 h 4468844"/>
              <a:gd name="connsiteX70" fmla="*/ 628650 w 6591300"/>
              <a:gd name="connsiteY70" fmla="*/ 2095500 h 4468844"/>
              <a:gd name="connsiteX71" fmla="*/ 514350 w 6591300"/>
              <a:gd name="connsiteY71" fmla="*/ 1905000 h 4468844"/>
              <a:gd name="connsiteX72" fmla="*/ 438150 w 6591300"/>
              <a:gd name="connsiteY72" fmla="*/ 1638300 h 4468844"/>
              <a:gd name="connsiteX73" fmla="*/ 438150 w 6591300"/>
              <a:gd name="connsiteY73" fmla="*/ 1085850 h 4468844"/>
              <a:gd name="connsiteX74" fmla="*/ 457200 w 6591300"/>
              <a:gd name="connsiteY74" fmla="*/ 990600 h 4468844"/>
              <a:gd name="connsiteX75" fmla="*/ 495300 w 6591300"/>
              <a:gd name="connsiteY75" fmla="*/ 933450 h 4468844"/>
              <a:gd name="connsiteX76" fmla="*/ 590550 w 6591300"/>
              <a:gd name="connsiteY76" fmla="*/ 762000 h 4468844"/>
              <a:gd name="connsiteX77" fmla="*/ 742950 w 6591300"/>
              <a:gd name="connsiteY77" fmla="*/ 628650 h 4468844"/>
              <a:gd name="connsiteX78" fmla="*/ 857250 w 6591300"/>
              <a:gd name="connsiteY78" fmla="*/ 552450 h 4468844"/>
              <a:gd name="connsiteX79" fmla="*/ 1238250 w 6591300"/>
              <a:gd name="connsiteY79" fmla="*/ 609600 h 4468844"/>
              <a:gd name="connsiteX80" fmla="*/ 1352550 w 6591300"/>
              <a:gd name="connsiteY80" fmla="*/ 704850 h 4468844"/>
              <a:gd name="connsiteX81" fmla="*/ 1504950 w 6591300"/>
              <a:gd name="connsiteY81" fmla="*/ 914400 h 4468844"/>
              <a:gd name="connsiteX82" fmla="*/ 1619250 w 6591300"/>
              <a:gd name="connsiteY82" fmla="*/ 1104900 h 4468844"/>
              <a:gd name="connsiteX83" fmla="*/ 1638300 w 6591300"/>
              <a:gd name="connsiteY83" fmla="*/ 1238250 h 4468844"/>
              <a:gd name="connsiteX84" fmla="*/ 1657350 w 6591300"/>
              <a:gd name="connsiteY84" fmla="*/ 1428750 h 4468844"/>
              <a:gd name="connsiteX85" fmla="*/ 1695450 w 6591300"/>
              <a:gd name="connsiteY85" fmla="*/ 1371600 h 4468844"/>
              <a:gd name="connsiteX86" fmla="*/ 1790700 w 6591300"/>
              <a:gd name="connsiteY86" fmla="*/ 1181100 h 4468844"/>
              <a:gd name="connsiteX87" fmla="*/ 1885950 w 6591300"/>
              <a:gd name="connsiteY87" fmla="*/ 1028700 h 4468844"/>
              <a:gd name="connsiteX88" fmla="*/ 1943100 w 6591300"/>
              <a:gd name="connsiteY88" fmla="*/ 971550 h 4468844"/>
              <a:gd name="connsiteX89" fmla="*/ 2000250 w 6591300"/>
              <a:gd name="connsiteY89" fmla="*/ 876300 h 4468844"/>
              <a:gd name="connsiteX90" fmla="*/ 2019300 w 6591300"/>
              <a:gd name="connsiteY90" fmla="*/ 819150 h 4468844"/>
              <a:gd name="connsiteX91" fmla="*/ 2133600 w 6591300"/>
              <a:gd name="connsiteY91" fmla="*/ 704850 h 4468844"/>
              <a:gd name="connsiteX92" fmla="*/ 2247900 w 6591300"/>
              <a:gd name="connsiteY92" fmla="*/ 590550 h 4468844"/>
              <a:gd name="connsiteX93" fmla="*/ 2266950 w 6591300"/>
              <a:gd name="connsiteY93" fmla="*/ 533400 h 4468844"/>
              <a:gd name="connsiteX94" fmla="*/ 2476500 w 6591300"/>
              <a:gd name="connsiteY94" fmla="*/ 247650 h 4468844"/>
              <a:gd name="connsiteX95" fmla="*/ 2552700 w 6591300"/>
              <a:gd name="connsiteY95" fmla="*/ 114300 h 4468844"/>
              <a:gd name="connsiteX96" fmla="*/ 2781300 w 6591300"/>
              <a:gd name="connsiteY96" fmla="*/ 38100 h 4468844"/>
              <a:gd name="connsiteX97" fmla="*/ 2876550 w 6591300"/>
              <a:gd name="connsiteY97" fmla="*/ 57150 h 4468844"/>
              <a:gd name="connsiteX98" fmla="*/ 2933700 w 6591300"/>
              <a:gd name="connsiteY98" fmla="*/ 190500 h 4468844"/>
              <a:gd name="connsiteX99" fmla="*/ 2952750 w 6591300"/>
              <a:gd name="connsiteY99" fmla="*/ 323850 h 4468844"/>
              <a:gd name="connsiteX100" fmla="*/ 2990850 w 6591300"/>
              <a:gd name="connsiteY100" fmla="*/ 266700 h 4468844"/>
              <a:gd name="connsiteX101" fmla="*/ 3143250 w 6591300"/>
              <a:gd name="connsiteY101" fmla="*/ 190500 h 4468844"/>
              <a:gd name="connsiteX102" fmla="*/ 3314700 w 6591300"/>
              <a:gd name="connsiteY102" fmla="*/ 76200 h 4468844"/>
              <a:gd name="connsiteX103" fmla="*/ 3486150 w 6591300"/>
              <a:gd name="connsiteY103" fmla="*/ 19050 h 4468844"/>
              <a:gd name="connsiteX104" fmla="*/ 3543300 w 6591300"/>
              <a:gd name="connsiteY104" fmla="*/ 0 h 44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591300" h="4468844">
                <a:moveTo>
                  <a:pt x="3543300" y="0"/>
                </a:moveTo>
                <a:cubicBezTo>
                  <a:pt x="3843236" y="16663"/>
                  <a:pt x="3802944" y="-22186"/>
                  <a:pt x="3981450" y="57150"/>
                </a:cubicBezTo>
                <a:cubicBezTo>
                  <a:pt x="4007400" y="68684"/>
                  <a:pt x="4034301" y="79086"/>
                  <a:pt x="4057650" y="95250"/>
                </a:cubicBezTo>
                <a:cubicBezTo>
                  <a:pt x="4117178" y="136461"/>
                  <a:pt x="4229100" y="228600"/>
                  <a:pt x="4229100" y="228600"/>
                </a:cubicBezTo>
                <a:cubicBezTo>
                  <a:pt x="4254500" y="273050"/>
                  <a:pt x="4282405" y="316159"/>
                  <a:pt x="4305300" y="361950"/>
                </a:cubicBezTo>
                <a:cubicBezTo>
                  <a:pt x="4344735" y="440821"/>
                  <a:pt x="4331725" y="428450"/>
                  <a:pt x="4322505" y="416834"/>
                </a:cubicBezTo>
                <a:lnTo>
                  <a:pt x="4319055" y="412212"/>
                </a:lnTo>
                <a:lnTo>
                  <a:pt x="4318547" y="411477"/>
                </a:lnTo>
                <a:cubicBezTo>
                  <a:pt x="4316390" y="408442"/>
                  <a:pt x="4316227" y="408329"/>
                  <a:pt x="4317180" y="409701"/>
                </a:cubicBezTo>
                <a:lnTo>
                  <a:pt x="4319055" y="412212"/>
                </a:lnTo>
                <a:lnTo>
                  <a:pt x="4331880" y="430785"/>
                </a:lnTo>
                <a:cubicBezTo>
                  <a:pt x="4338904" y="441101"/>
                  <a:pt x="4348801" y="455777"/>
                  <a:pt x="4362450" y="476250"/>
                </a:cubicBezTo>
                <a:cubicBezTo>
                  <a:pt x="4464050" y="412750"/>
                  <a:pt x="4562269" y="343489"/>
                  <a:pt x="4667250" y="285750"/>
                </a:cubicBezTo>
                <a:cubicBezTo>
                  <a:pt x="4690191" y="273133"/>
                  <a:pt x="4718276" y="273893"/>
                  <a:pt x="4743450" y="266700"/>
                </a:cubicBezTo>
                <a:cubicBezTo>
                  <a:pt x="4762758" y="261183"/>
                  <a:pt x="4782639" y="256630"/>
                  <a:pt x="4800600" y="247650"/>
                </a:cubicBezTo>
                <a:cubicBezTo>
                  <a:pt x="4859075" y="218412"/>
                  <a:pt x="4914900" y="184150"/>
                  <a:pt x="4972050" y="152400"/>
                </a:cubicBezTo>
                <a:cubicBezTo>
                  <a:pt x="5086350" y="158750"/>
                  <a:pt x="5200904" y="161533"/>
                  <a:pt x="5314950" y="171450"/>
                </a:cubicBezTo>
                <a:cubicBezTo>
                  <a:pt x="5377663" y="176903"/>
                  <a:pt x="5468687" y="206895"/>
                  <a:pt x="5524500" y="228600"/>
                </a:cubicBezTo>
                <a:cubicBezTo>
                  <a:pt x="5715724" y="302965"/>
                  <a:pt x="6096000" y="457200"/>
                  <a:pt x="6096000" y="457200"/>
                </a:cubicBezTo>
                <a:cubicBezTo>
                  <a:pt x="6134100" y="495300"/>
                  <a:pt x="6173753" y="531908"/>
                  <a:pt x="6210300" y="571500"/>
                </a:cubicBezTo>
                <a:cubicBezTo>
                  <a:pt x="6497343" y="882463"/>
                  <a:pt x="6173127" y="553377"/>
                  <a:pt x="6419850" y="800100"/>
                </a:cubicBezTo>
                <a:cubicBezTo>
                  <a:pt x="6432550" y="838200"/>
                  <a:pt x="6467690" y="875438"/>
                  <a:pt x="6457950" y="914400"/>
                </a:cubicBezTo>
                <a:cubicBezTo>
                  <a:pt x="6409496" y="1108216"/>
                  <a:pt x="6267087" y="1410498"/>
                  <a:pt x="6172200" y="1619250"/>
                </a:cubicBezTo>
                <a:cubicBezTo>
                  <a:pt x="6165850" y="1670050"/>
                  <a:pt x="6145165" y="1721081"/>
                  <a:pt x="6153150" y="1771650"/>
                </a:cubicBezTo>
                <a:cubicBezTo>
                  <a:pt x="6176430" y="1919089"/>
                  <a:pt x="6279519" y="2062488"/>
                  <a:pt x="6343650" y="2190750"/>
                </a:cubicBezTo>
                <a:cubicBezTo>
                  <a:pt x="6390657" y="2284764"/>
                  <a:pt x="6438566" y="2378668"/>
                  <a:pt x="6477000" y="2476500"/>
                </a:cubicBezTo>
                <a:cubicBezTo>
                  <a:pt x="6550929" y="2664683"/>
                  <a:pt x="6556779" y="2743832"/>
                  <a:pt x="6591300" y="2933700"/>
                </a:cubicBezTo>
                <a:cubicBezTo>
                  <a:pt x="6540015" y="3600411"/>
                  <a:pt x="6623074" y="2736714"/>
                  <a:pt x="6496050" y="3448050"/>
                </a:cubicBezTo>
                <a:cubicBezTo>
                  <a:pt x="6480382" y="3535789"/>
                  <a:pt x="6483350" y="3625850"/>
                  <a:pt x="6477000" y="3714750"/>
                </a:cubicBezTo>
                <a:cubicBezTo>
                  <a:pt x="6470650" y="3917950"/>
                  <a:pt x="6469548" y="4121382"/>
                  <a:pt x="6457950" y="4324350"/>
                </a:cubicBezTo>
                <a:cubicBezTo>
                  <a:pt x="6456804" y="4344398"/>
                  <a:pt x="6454751" y="4369172"/>
                  <a:pt x="6438900" y="4381500"/>
                </a:cubicBezTo>
                <a:cubicBezTo>
                  <a:pt x="6394068" y="4416369"/>
                  <a:pt x="6342000" y="4445635"/>
                  <a:pt x="6286500" y="4457700"/>
                </a:cubicBezTo>
                <a:cubicBezTo>
                  <a:pt x="6263179" y="4462770"/>
                  <a:pt x="6239603" y="4465979"/>
                  <a:pt x="6215872" y="4468069"/>
                </a:cubicBezTo>
                <a:lnTo>
                  <a:pt x="6200714" y="4468844"/>
                </a:lnTo>
                <a:lnTo>
                  <a:pt x="2569830" y="4468844"/>
                </a:lnTo>
                <a:lnTo>
                  <a:pt x="2552700" y="4457700"/>
                </a:lnTo>
                <a:cubicBezTo>
                  <a:pt x="2493069" y="4431197"/>
                  <a:pt x="2425529" y="4416382"/>
                  <a:pt x="2362200" y="4400550"/>
                </a:cubicBezTo>
                <a:cubicBezTo>
                  <a:pt x="2197100" y="4406900"/>
                  <a:pt x="2032122" y="4419600"/>
                  <a:pt x="1866900" y="4419600"/>
                </a:cubicBezTo>
                <a:cubicBezTo>
                  <a:pt x="1777774" y="4419600"/>
                  <a:pt x="1683488" y="4432279"/>
                  <a:pt x="1600200" y="4400550"/>
                </a:cubicBezTo>
                <a:cubicBezTo>
                  <a:pt x="1541456" y="4378171"/>
                  <a:pt x="1518003" y="4303738"/>
                  <a:pt x="1466850" y="4267200"/>
                </a:cubicBezTo>
                <a:lnTo>
                  <a:pt x="1333500" y="4171950"/>
                </a:lnTo>
                <a:cubicBezTo>
                  <a:pt x="1241921" y="4034581"/>
                  <a:pt x="1351572" y="4196047"/>
                  <a:pt x="1162050" y="3943350"/>
                </a:cubicBezTo>
                <a:cubicBezTo>
                  <a:pt x="1148313" y="3925034"/>
                  <a:pt x="1137489" y="3904663"/>
                  <a:pt x="1123950" y="3886200"/>
                </a:cubicBezTo>
                <a:cubicBezTo>
                  <a:pt x="1067623" y="3809390"/>
                  <a:pt x="999757" y="3740300"/>
                  <a:pt x="952500" y="3657600"/>
                </a:cubicBezTo>
                <a:cubicBezTo>
                  <a:pt x="927100" y="3613150"/>
                  <a:pt x="906575" y="3565534"/>
                  <a:pt x="876300" y="3524250"/>
                </a:cubicBezTo>
                <a:cubicBezTo>
                  <a:pt x="836382" y="3469817"/>
                  <a:pt x="785694" y="3424093"/>
                  <a:pt x="742950" y="3371850"/>
                </a:cubicBezTo>
                <a:cubicBezTo>
                  <a:pt x="728452" y="3354130"/>
                  <a:pt x="717550" y="3333750"/>
                  <a:pt x="704850" y="3314700"/>
                </a:cubicBezTo>
                <a:cubicBezTo>
                  <a:pt x="685800" y="3321050"/>
                  <a:pt x="661899" y="3319551"/>
                  <a:pt x="647700" y="3333750"/>
                </a:cubicBezTo>
                <a:cubicBezTo>
                  <a:pt x="615321" y="3366129"/>
                  <a:pt x="571500" y="3448050"/>
                  <a:pt x="571500" y="3448050"/>
                </a:cubicBezTo>
                <a:cubicBezTo>
                  <a:pt x="568325" y="3460750"/>
                  <a:pt x="565861" y="3473671"/>
                  <a:pt x="563041" y="3486482"/>
                </a:cubicBezTo>
                <a:lnTo>
                  <a:pt x="553776" y="3519524"/>
                </a:lnTo>
                <a:lnTo>
                  <a:pt x="407137" y="3480420"/>
                </a:lnTo>
                <a:lnTo>
                  <a:pt x="382680" y="3471651"/>
                </a:lnTo>
                <a:lnTo>
                  <a:pt x="348005" y="3456266"/>
                </a:lnTo>
                <a:lnTo>
                  <a:pt x="347990" y="3456254"/>
                </a:lnTo>
                <a:lnTo>
                  <a:pt x="347960" y="3456246"/>
                </a:lnTo>
                <a:lnTo>
                  <a:pt x="279945" y="3426067"/>
                </a:lnTo>
                <a:cubicBezTo>
                  <a:pt x="212140" y="3391491"/>
                  <a:pt x="149445" y="3348367"/>
                  <a:pt x="114300" y="3295650"/>
                </a:cubicBezTo>
                <a:cubicBezTo>
                  <a:pt x="101600" y="3276600"/>
                  <a:pt x="86439" y="3258978"/>
                  <a:pt x="76200" y="3238500"/>
                </a:cubicBezTo>
                <a:cubicBezTo>
                  <a:pt x="62780" y="3211660"/>
                  <a:pt x="30042" y="3124571"/>
                  <a:pt x="19050" y="3086100"/>
                </a:cubicBezTo>
                <a:cubicBezTo>
                  <a:pt x="11857" y="3060926"/>
                  <a:pt x="6350" y="3035300"/>
                  <a:pt x="0" y="3009900"/>
                </a:cubicBezTo>
                <a:cubicBezTo>
                  <a:pt x="12700" y="2851150"/>
                  <a:pt x="17720" y="2691598"/>
                  <a:pt x="38100" y="2533650"/>
                </a:cubicBezTo>
                <a:cubicBezTo>
                  <a:pt x="43239" y="2493819"/>
                  <a:pt x="63500" y="2457450"/>
                  <a:pt x="76200" y="2419350"/>
                </a:cubicBezTo>
                <a:cubicBezTo>
                  <a:pt x="82550" y="2400300"/>
                  <a:pt x="84111" y="2378908"/>
                  <a:pt x="95250" y="2362200"/>
                </a:cubicBezTo>
                <a:cubicBezTo>
                  <a:pt x="107950" y="2343150"/>
                  <a:pt x="123111" y="2325528"/>
                  <a:pt x="133350" y="2305050"/>
                </a:cubicBezTo>
                <a:cubicBezTo>
                  <a:pt x="142330" y="2287089"/>
                  <a:pt x="141261" y="2264608"/>
                  <a:pt x="152400" y="2247900"/>
                </a:cubicBezTo>
                <a:cubicBezTo>
                  <a:pt x="181736" y="2203896"/>
                  <a:pt x="224530" y="2180763"/>
                  <a:pt x="266700" y="2152650"/>
                </a:cubicBezTo>
                <a:cubicBezTo>
                  <a:pt x="374650" y="2159000"/>
                  <a:pt x="482758" y="2163077"/>
                  <a:pt x="590550" y="2171700"/>
                </a:cubicBezTo>
                <a:cubicBezTo>
                  <a:pt x="641582" y="2175783"/>
                  <a:pt x="692749" y="2200790"/>
                  <a:pt x="742950" y="2190750"/>
                </a:cubicBezTo>
                <a:cubicBezTo>
                  <a:pt x="765401" y="2186260"/>
                  <a:pt x="703389" y="2167307"/>
                  <a:pt x="685800" y="2152650"/>
                </a:cubicBezTo>
                <a:cubicBezTo>
                  <a:pt x="665104" y="2135403"/>
                  <a:pt x="645190" y="2116766"/>
                  <a:pt x="628650" y="2095500"/>
                </a:cubicBezTo>
                <a:cubicBezTo>
                  <a:pt x="603290" y="2062894"/>
                  <a:pt x="531629" y="1956838"/>
                  <a:pt x="514350" y="1905000"/>
                </a:cubicBezTo>
                <a:cubicBezTo>
                  <a:pt x="485112" y="1817287"/>
                  <a:pt x="438150" y="1638300"/>
                  <a:pt x="438150" y="1638300"/>
                </a:cubicBezTo>
                <a:cubicBezTo>
                  <a:pt x="408516" y="1371591"/>
                  <a:pt x="408581" y="1455457"/>
                  <a:pt x="438150" y="1085850"/>
                </a:cubicBezTo>
                <a:cubicBezTo>
                  <a:pt x="440732" y="1053574"/>
                  <a:pt x="445831" y="1020917"/>
                  <a:pt x="457200" y="990600"/>
                </a:cubicBezTo>
                <a:cubicBezTo>
                  <a:pt x="465239" y="969163"/>
                  <a:pt x="484181" y="953464"/>
                  <a:pt x="495300" y="933450"/>
                </a:cubicBezTo>
                <a:cubicBezTo>
                  <a:pt x="507757" y="911028"/>
                  <a:pt x="558347" y="794203"/>
                  <a:pt x="590550" y="762000"/>
                </a:cubicBezTo>
                <a:cubicBezTo>
                  <a:pt x="638281" y="714269"/>
                  <a:pt x="693003" y="674056"/>
                  <a:pt x="742950" y="628650"/>
                </a:cubicBezTo>
                <a:cubicBezTo>
                  <a:pt x="825565" y="553546"/>
                  <a:pt x="766145" y="582818"/>
                  <a:pt x="857250" y="552450"/>
                </a:cubicBezTo>
                <a:cubicBezTo>
                  <a:pt x="984250" y="571500"/>
                  <a:pt x="1115508" y="571833"/>
                  <a:pt x="1238250" y="609600"/>
                </a:cubicBezTo>
                <a:cubicBezTo>
                  <a:pt x="1285652" y="624185"/>
                  <a:pt x="1315686" y="671673"/>
                  <a:pt x="1352550" y="704850"/>
                </a:cubicBezTo>
                <a:cubicBezTo>
                  <a:pt x="1465755" y="806735"/>
                  <a:pt x="1409781" y="764849"/>
                  <a:pt x="1504950" y="914400"/>
                </a:cubicBezTo>
                <a:cubicBezTo>
                  <a:pt x="1633607" y="1116576"/>
                  <a:pt x="1486254" y="838908"/>
                  <a:pt x="1619250" y="1104900"/>
                </a:cubicBezTo>
                <a:cubicBezTo>
                  <a:pt x="1625600" y="1149350"/>
                  <a:pt x="1633054" y="1193656"/>
                  <a:pt x="1638300" y="1238250"/>
                </a:cubicBezTo>
                <a:cubicBezTo>
                  <a:pt x="1645756" y="1301630"/>
                  <a:pt x="1632211" y="1370093"/>
                  <a:pt x="1657350" y="1428750"/>
                </a:cubicBezTo>
                <a:cubicBezTo>
                  <a:pt x="1666369" y="1449794"/>
                  <a:pt x="1684595" y="1391759"/>
                  <a:pt x="1695450" y="1371600"/>
                </a:cubicBezTo>
                <a:cubicBezTo>
                  <a:pt x="1729109" y="1309091"/>
                  <a:pt x="1753073" y="1241304"/>
                  <a:pt x="1790700" y="1181100"/>
                </a:cubicBezTo>
                <a:cubicBezTo>
                  <a:pt x="1822450" y="1130300"/>
                  <a:pt x="1850715" y="1077148"/>
                  <a:pt x="1885950" y="1028700"/>
                </a:cubicBezTo>
                <a:cubicBezTo>
                  <a:pt x="1901796" y="1006912"/>
                  <a:pt x="1926936" y="993103"/>
                  <a:pt x="1943100" y="971550"/>
                </a:cubicBezTo>
                <a:cubicBezTo>
                  <a:pt x="1965316" y="941929"/>
                  <a:pt x="1983691" y="909418"/>
                  <a:pt x="2000250" y="876300"/>
                </a:cubicBezTo>
                <a:cubicBezTo>
                  <a:pt x="2009230" y="858339"/>
                  <a:pt x="2006972" y="835001"/>
                  <a:pt x="2019300" y="819150"/>
                </a:cubicBezTo>
                <a:cubicBezTo>
                  <a:pt x="2052380" y="776618"/>
                  <a:pt x="2095500" y="742950"/>
                  <a:pt x="2133600" y="704850"/>
                </a:cubicBezTo>
                <a:lnTo>
                  <a:pt x="2247900" y="590550"/>
                </a:lnTo>
                <a:cubicBezTo>
                  <a:pt x="2254250" y="571500"/>
                  <a:pt x="2255811" y="550108"/>
                  <a:pt x="2266950" y="533400"/>
                </a:cubicBezTo>
                <a:cubicBezTo>
                  <a:pt x="2332469" y="435121"/>
                  <a:pt x="2423677" y="353297"/>
                  <a:pt x="2476500" y="247650"/>
                </a:cubicBezTo>
                <a:cubicBezTo>
                  <a:pt x="2491441" y="217768"/>
                  <a:pt x="2525774" y="141226"/>
                  <a:pt x="2552700" y="114300"/>
                </a:cubicBezTo>
                <a:cubicBezTo>
                  <a:pt x="2611762" y="55238"/>
                  <a:pt x="2705573" y="50721"/>
                  <a:pt x="2781300" y="38100"/>
                </a:cubicBezTo>
                <a:cubicBezTo>
                  <a:pt x="2813050" y="44450"/>
                  <a:pt x="2850202" y="38330"/>
                  <a:pt x="2876550" y="57150"/>
                </a:cubicBezTo>
                <a:cubicBezTo>
                  <a:pt x="2897148" y="71863"/>
                  <a:pt x="2924396" y="162587"/>
                  <a:pt x="2933700" y="190500"/>
                </a:cubicBezTo>
                <a:cubicBezTo>
                  <a:pt x="2940050" y="234950"/>
                  <a:pt x="2925809" y="287929"/>
                  <a:pt x="2952750" y="323850"/>
                </a:cubicBezTo>
                <a:cubicBezTo>
                  <a:pt x="2966487" y="342166"/>
                  <a:pt x="2972093" y="279830"/>
                  <a:pt x="2990850" y="266700"/>
                </a:cubicBezTo>
                <a:cubicBezTo>
                  <a:pt x="3037379" y="234130"/>
                  <a:pt x="3103089" y="230661"/>
                  <a:pt x="3143250" y="190500"/>
                </a:cubicBezTo>
                <a:cubicBezTo>
                  <a:pt x="3215932" y="117818"/>
                  <a:pt x="3199370" y="122332"/>
                  <a:pt x="3314700" y="76200"/>
                </a:cubicBezTo>
                <a:cubicBezTo>
                  <a:pt x="3370633" y="53827"/>
                  <a:pt x="3429000" y="38100"/>
                  <a:pt x="3486150" y="19050"/>
                </a:cubicBezTo>
                <a:lnTo>
                  <a:pt x="3543300" y="0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rcRect l="30800" t="80964" r="68373" b="18644"/>
          <a:stretch>
            <a:fillRect/>
          </a:stretch>
        </p:blipFill>
        <p:spPr>
          <a:xfrm>
            <a:off x="4414838" y="4260658"/>
            <a:ext cx="59074" cy="15771"/>
          </a:xfrm>
          <a:custGeom>
            <a:avLst/>
            <a:gdLst>
              <a:gd name="connsiteX0" fmla="*/ 0 w 78765"/>
              <a:gd name="connsiteY0" fmla="*/ 24 h 21028"/>
              <a:gd name="connsiteX1" fmla="*/ 35466 w 78765"/>
              <a:gd name="connsiteY1" fmla="*/ 719 h 21028"/>
              <a:gd name="connsiteX2" fmla="*/ 62210 w 78765"/>
              <a:gd name="connsiteY2" fmla="*/ 8220 h 21028"/>
              <a:gd name="connsiteX3" fmla="*/ 62255 w 78765"/>
              <a:gd name="connsiteY3" fmla="*/ 8240 h 21028"/>
              <a:gd name="connsiteX4" fmla="*/ 78765 w 78765"/>
              <a:gd name="connsiteY4" fmla="*/ 21028 h 21028"/>
              <a:gd name="connsiteX5" fmla="*/ 0 w 78765"/>
              <a:gd name="connsiteY5" fmla="*/ 24 h 2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65" h="21028">
                <a:moveTo>
                  <a:pt x="0" y="24"/>
                </a:moveTo>
                <a:cubicBezTo>
                  <a:pt x="14483" y="24"/>
                  <a:pt x="25699" y="-196"/>
                  <a:pt x="35466" y="719"/>
                </a:cubicBezTo>
                <a:lnTo>
                  <a:pt x="62210" y="8220"/>
                </a:lnTo>
                <a:lnTo>
                  <a:pt x="62255" y="8240"/>
                </a:lnTo>
                <a:lnTo>
                  <a:pt x="78765" y="21028"/>
                </a:lnTo>
                <a:lnTo>
                  <a:pt x="0" y="2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rcRect l="31627" t="81356" r="66391" b="15128"/>
          <a:stretch>
            <a:fillRect/>
          </a:stretch>
        </p:blipFill>
        <p:spPr>
          <a:xfrm>
            <a:off x="4473911" y="4276429"/>
            <a:ext cx="141594" cy="141410"/>
          </a:xfrm>
          <a:custGeom>
            <a:avLst/>
            <a:gdLst>
              <a:gd name="connsiteX0" fmla="*/ 0 w 188792"/>
              <a:gd name="connsiteY0" fmla="*/ 0 h 188546"/>
              <a:gd name="connsiteX1" fmla="*/ 42622 w 188792"/>
              <a:gd name="connsiteY1" fmla="*/ 11366 h 188546"/>
              <a:gd name="connsiteX2" fmla="*/ 111735 w 188792"/>
              <a:gd name="connsiteY2" fmla="*/ 36146 h 188546"/>
              <a:gd name="connsiteX3" fmla="*/ 158973 w 188792"/>
              <a:gd name="connsiteY3" fmla="*/ 47129 h 188546"/>
              <a:gd name="connsiteX4" fmla="*/ 188792 w 188792"/>
              <a:gd name="connsiteY4" fmla="*/ 52139 h 188546"/>
              <a:gd name="connsiteX5" fmla="*/ 187935 w 188792"/>
              <a:gd name="connsiteY5" fmla="*/ 55196 h 188546"/>
              <a:gd name="connsiteX6" fmla="*/ 111735 w 188792"/>
              <a:gd name="connsiteY6" fmla="*/ 188546 h 188546"/>
              <a:gd name="connsiteX7" fmla="*/ 73635 w 188792"/>
              <a:gd name="connsiteY7" fmla="*/ 131396 h 188546"/>
              <a:gd name="connsiteX8" fmla="*/ 54585 w 188792"/>
              <a:gd name="connsiteY8" fmla="*/ 55196 h 188546"/>
              <a:gd name="connsiteX9" fmla="*/ 12467 w 188792"/>
              <a:gd name="connsiteY9" fmla="*/ 9657 h 188546"/>
              <a:gd name="connsiteX10" fmla="*/ 0 w 188792"/>
              <a:gd name="connsiteY10" fmla="*/ 0 h 18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792" h="188546">
                <a:moveTo>
                  <a:pt x="0" y="0"/>
                </a:moveTo>
                <a:lnTo>
                  <a:pt x="42622" y="11366"/>
                </a:lnTo>
                <a:lnTo>
                  <a:pt x="111735" y="36146"/>
                </a:lnTo>
                <a:cubicBezTo>
                  <a:pt x="127094" y="41266"/>
                  <a:pt x="142969" y="44441"/>
                  <a:pt x="158973" y="47129"/>
                </a:cubicBezTo>
                <a:lnTo>
                  <a:pt x="188792" y="52139"/>
                </a:lnTo>
                <a:lnTo>
                  <a:pt x="187935" y="55196"/>
                </a:lnTo>
                <a:cubicBezTo>
                  <a:pt x="167218" y="110441"/>
                  <a:pt x="143318" y="141172"/>
                  <a:pt x="111735" y="188546"/>
                </a:cubicBezTo>
                <a:cubicBezTo>
                  <a:pt x="99035" y="169496"/>
                  <a:pt x="82654" y="152440"/>
                  <a:pt x="73635" y="131396"/>
                </a:cubicBezTo>
                <a:cubicBezTo>
                  <a:pt x="63322" y="107331"/>
                  <a:pt x="71826" y="74900"/>
                  <a:pt x="54585" y="55196"/>
                </a:cubicBezTo>
                <a:cubicBezTo>
                  <a:pt x="37146" y="35266"/>
                  <a:pt x="23713" y="20538"/>
                  <a:pt x="12467" y="9657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rcRect l="33609" t="82297" r="66200" b="17615"/>
          <a:stretch>
            <a:fillRect/>
          </a:stretch>
        </p:blipFill>
        <p:spPr>
          <a:xfrm>
            <a:off x="4615506" y="4314281"/>
            <a:ext cx="13645" cy="3545"/>
          </a:xfrm>
          <a:custGeom>
            <a:avLst/>
            <a:gdLst>
              <a:gd name="connsiteX0" fmla="*/ 469 w 18193"/>
              <a:gd name="connsiteY0" fmla="*/ 0 h 4726"/>
              <a:gd name="connsiteX1" fmla="*/ 18193 w 18193"/>
              <a:gd name="connsiteY1" fmla="*/ 4726 h 4726"/>
              <a:gd name="connsiteX2" fmla="*/ 0 w 18193"/>
              <a:gd name="connsiteY2" fmla="*/ 1669 h 4726"/>
              <a:gd name="connsiteX3" fmla="*/ 469 w 18193"/>
              <a:gd name="connsiteY3" fmla="*/ 0 h 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3" h="4726">
                <a:moveTo>
                  <a:pt x="469" y="0"/>
                </a:moveTo>
                <a:lnTo>
                  <a:pt x="18193" y="4726"/>
                </a:lnTo>
                <a:lnTo>
                  <a:pt x="0" y="1669"/>
                </a:lnTo>
                <a:lnTo>
                  <a:pt x="469" y="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rcRect l="73119" t="24290" r="26856" b="75647"/>
          <a:stretch>
            <a:fillRect/>
          </a:stretch>
        </p:blipFill>
        <p:spPr>
          <a:xfrm>
            <a:off x="7437994" y="1981282"/>
            <a:ext cx="1823" cy="2516"/>
          </a:xfrm>
          <a:custGeom>
            <a:avLst/>
            <a:gdLst>
              <a:gd name="connsiteX0" fmla="*/ 556 w 2431"/>
              <a:gd name="connsiteY0" fmla="*/ 843 h 3354"/>
              <a:gd name="connsiteX1" fmla="*/ 1923 w 2431"/>
              <a:gd name="connsiteY1" fmla="*/ 2619 h 3354"/>
              <a:gd name="connsiteX2" fmla="*/ 2431 w 2431"/>
              <a:gd name="connsiteY2" fmla="*/ 3354 h 3354"/>
              <a:gd name="connsiteX3" fmla="*/ 556 w 2431"/>
              <a:gd name="connsiteY3" fmla="*/ 843 h 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" h="3354">
                <a:moveTo>
                  <a:pt x="556" y="843"/>
                </a:moveTo>
                <a:cubicBezTo>
                  <a:pt x="-397" y="-529"/>
                  <a:pt x="-234" y="-416"/>
                  <a:pt x="1923" y="2619"/>
                </a:cubicBezTo>
                <a:lnTo>
                  <a:pt x="2431" y="3354"/>
                </a:lnTo>
                <a:lnTo>
                  <a:pt x="556" y="843"/>
                </a:lnTo>
                <a:close/>
              </a:path>
            </a:pathLst>
          </a:cu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rcRect l="31454" t="81118" r="67926" b="18432"/>
          <a:stretch>
            <a:fillRect/>
          </a:stretch>
        </p:blipFill>
        <p:spPr>
          <a:xfrm>
            <a:off x="4461529" y="4266838"/>
            <a:ext cx="44349" cy="18116"/>
          </a:xfrm>
          <a:custGeom>
            <a:avLst/>
            <a:gdLst>
              <a:gd name="connsiteX0" fmla="*/ 0 w 59132"/>
              <a:gd name="connsiteY0" fmla="*/ 0 h 24154"/>
              <a:gd name="connsiteX1" fmla="*/ 34675 w 59132"/>
              <a:gd name="connsiteY1" fmla="*/ 15385 h 24154"/>
              <a:gd name="connsiteX2" fmla="*/ 59132 w 59132"/>
              <a:gd name="connsiteY2" fmla="*/ 24154 h 24154"/>
              <a:gd name="connsiteX3" fmla="*/ 16510 w 59132"/>
              <a:gd name="connsiteY3" fmla="*/ 12788 h 24154"/>
              <a:gd name="connsiteX4" fmla="*/ 0 w 59132"/>
              <a:gd name="connsiteY4" fmla="*/ 0 h 2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2" h="24154">
                <a:moveTo>
                  <a:pt x="0" y="0"/>
                </a:moveTo>
                <a:lnTo>
                  <a:pt x="34675" y="15385"/>
                </a:lnTo>
                <a:lnTo>
                  <a:pt x="59132" y="24154"/>
                </a:lnTo>
                <a:lnTo>
                  <a:pt x="16510" y="127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rcRect l="32074" t="81568" r="66386" b="17672"/>
          <a:stretch>
            <a:fillRect/>
          </a:stretch>
        </p:blipFill>
        <p:spPr>
          <a:xfrm>
            <a:off x="4505879" y="4284953"/>
            <a:ext cx="109979" cy="30580"/>
          </a:xfrm>
          <a:custGeom>
            <a:avLst/>
            <a:gdLst>
              <a:gd name="connsiteX0" fmla="*/ 0 w 146639"/>
              <a:gd name="connsiteY0" fmla="*/ 0 h 40773"/>
              <a:gd name="connsiteX1" fmla="*/ 146639 w 146639"/>
              <a:gd name="connsiteY1" fmla="*/ 39104 h 40773"/>
              <a:gd name="connsiteX2" fmla="*/ 146170 w 146639"/>
              <a:gd name="connsiteY2" fmla="*/ 40773 h 40773"/>
              <a:gd name="connsiteX3" fmla="*/ 116351 w 146639"/>
              <a:gd name="connsiteY3" fmla="*/ 35763 h 40773"/>
              <a:gd name="connsiteX4" fmla="*/ 69113 w 146639"/>
              <a:gd name="connsiteY4" fmla="*/ 24780 h 40773"/>
              <a:gd name="connsiteX5" fmla="*/ 0 w 146639"/>
              <a:gd name="connsiteY5" fmla="*/ 0 h 4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39" h="40773">
                <a:moveTo>
                  <a:pt x="0" y="0"/>
                </a:moveTo>
                <a:lnTo>
                  <a:pt x="146639" y="39104"/>
                </a:lnTo>
                <a:lnTo>
                  <a:pt x="146170" y="40773"/>
                </a:lnTo>
                <a:lnTo>
                  <a:pt x="116351" y="35763"/>
                </a:lnTo>
                <a:cubicBezTo>
                  <a:pt x="100347" y="33075"/>
                  <a:pt x="84472" y="29900"/>
                  <a:pt x="69113" y="2478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rcRect l="54780" t="100000" r="7101" b="-6897"/>
          <a:stretch>
            <a:fillRect/>
          </a:stretch>
        </p:blipFill>
        <p:spPr>
          <a:xfrm>
            <a:off x="6127898" y="5026271"/>
            <a:ext cx="2723163" cy="277392"/>
          </a:xfrm>
          <a:custGeom>
            <a:avLst/>
            <a:gdLst>
              <a:gd name="connsiteX0" fmla="*/ 0 w 3630884"/>
              <a:gd name="connsiteY0" fmla="*/ 0 h 369856"/>
              <a:gd name="connsiteX1" fmla="*/ 3630884 w 3630884"/>
              <a:gd name="connsiteY1" fmla="*/ 0 h 369856"/>
              <a:gd name="connsiteX2" fmla="*/ 3574478 w 3630884"/>
              <a:gd name="connsiteY2" fmla="*/ 2884 h 369856"/>
              <a:gd name="connsiteX3" fmla="*/ 3430920 w 3630884"/>
              <a:gd name="connsiteY3" fmla="*/ 7906 h 369856"/>
              <a:gd name="connsiteX4" fmla="*/ 3278520 w 3630884"/>
              <a:gd name="connsiteY4" fmla="*/ 26956 h 369856"/>
              <a:gd name="connsiteX5" fmla="*/ 3164220 w 3630884"/>
              <a:gd name="connsiteY5" fmla="*/ 179356 h 369856"/>
              <a:gd name="connsiteX6" fmla="*/ 3145170 w 3630884"/>
              <a:gd name="connsiteY6" fmla="*/ 274606 h 369856"/>
              <a:gd name="connsiteX7" fmla="*/ 3049920 w 3630884"/>
              <a:gd name="connsiteY7" fmla="*/ 331756 h 369856"/>
              <a:gd name="connsiteX8" fmla="*/ 2878470 w 3630884"/>
              <a:gd name="connsiteY8" fmla="*/ 350806 h 369856"/>
              <a:gd name="connsiteX9" fmla="*/ 2611770 w 3630884"/>
              <a:gd name="connsiteY9" fmla="*/ 369856 h 369856"/>
              <a:gd name="connsiteX10" fmla="*/ 2268870 w 3630884"/>
              <a:gd name="connsiteY10" fmla="*/ 350806 h 369856"/>
              <a:gd name="connsiteX11" fmla="*/ 2116470 w 3630884"/>
              <a:gd name="connsiteY11" fmla="*/ 274606 h 369856"/>
              <a:gd name="connsiteX12" fmla="*/ 2040270 w 3630884"/>
              <a:gd name="connsiteY12" fmla="*/ 255556 h 369856"/>
              <a:gd name="connsiteX13" fmla="*/ 1735470 w 3630884"/>
              <a:gd name="connsiteY13" fmla="*/ 179356 h 369856"/>
              <a:gd name="connsiteX14" fmla="*/ 1106820 w 3630884"/>
              <a:gd name="connsiteY14" fmla="*/ 179356 h 369856"/>
              <a:gd name="connsiteX15" fmla="*/ 592470 w 3630884"/>
              <a:gd name="connsiteY15" fmla="*/ 160306 h 369856"/>
              <a:gd name="connsiteX16" fmla="*/ 421020 w 3630884"/>
              <a:gd name="connsiteY16" fmla="*/ 141256 h 369856"/>
              <a:gd name="connsiteX17" fmla="*/ 363870 w 3630884"/>
              <a:gd name="connsiteY17" fmla="*/ 122206 h 369856"/>
              <a:gd name="connsiteX18" fmla="*/ 249570 w 3630884"/>
              <a:gd name="connsiteY18" fmla="*/ 103156 h 369856"/>
              <a:gd name="connsiteX19" fmla="*/ 97170 w 3630884"/>
              <a:gd name="connsiteY19" fmla="*/ 46006 h 369856"/>
              <a:gd name="connsiteX20" fmla="*/ 40020 w 3630884"/>
              <a:gd name="connsiteY20" fmla="*/ 26956 h 369856"/>
              <a:gd name="connsiteX21" fmla="*/ 11612 w 3630884"/>
              <a:gd name="connsiteY21" fmla="*/ 7554 h 369856"/>
              <a:gd name="connsiteX22" fmla="*/ 0 w 3630884"/>
              <a:gd name="connsiteY22" fmla="*/ 0 h 36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30884" h="369856">
                <a:moveTo>
                  <a:pt x="0" y="0"/>
                </a:moveTo>
                <a:lnTo>
                  <a:pt x="3630884" y="0"/>
                </a:lnTo>
                <a:lnTo>
                  <a:pt x="3574478" y="2884"/>
                </a:lnTo>
                <a:cubicBezTo>
                  <a:pt x="3526588" y="4078"/>
                  <a:pt x="3478472" y="3771"/>
                  <a:pt x="3430920" y="7906"/>
                </a:cubicBezTo>
                <a:cubicBezTo>
                  <a:pt x="3379917" y="12341"/>
                  <a:pt x="3329320" y="20606"/>
                  <a:pt x="3278520" y="26956"/>
                </a:cubicBezTo>
                <a:cubicBezTo>
                  <a:pt x="3198966" y="79992"/>
                  <a:pt x="3207349" y="60751"/>
                  <a:pt x="3164220" y="179356"/>
                </a:cubicBezTo>
                <a:cubicBezTo>
                  <a:pt x="3153155" y="209785"/>
                  <a:pt x="3164597" y="248703"/>
                  <a:pt x="3145170" y="274606"/>
                </a:cubicBezTo>
                <a:cubicBezTo>
                  <a:pt x="3122954" y="304227"/>
                  <a:pt x="3085522" y="321584"/>
                  <a:pt x="3049920" y="331756"/>
                </a:cubicBezTo>
                <a:cubicBezTo>
                  <a:pt x="2994631" y="347553"/>
                  <a:pt x="2935756" y="345825"/>
                  <a:pt x="2878470" y="350806"/>
                </a:cubicBezTo>
                <a:cubicBezTo>
                  <a:pt x="2789679" y="358527"/>
                  <a:pt x="2700670" y="363506"/>
                  <a:pt x="2611770" y="369856"/>
                </a:cubicBezTo>
                <a:cubicBezTo>
                  <a:pt x="2497470" y="363506"/>
                  <a:pt x="2381286" y="372425"/>
                  <a:pt x="2268870" y="350806"/>
                </a:cubicBezTo>
                <a:cubicBezTo>
                  <a:pt x="2213096" y="340080"/>
                  <a:pt x="2168897" y="296451"/>
                  <a:pt x="2116470" y="274606"/>
                </a:cubicBezTo>
                <a:cubicBezTo>
                  <a:pt x="2092302" y="264536"/>
                  <a:pt x="2065294" y="263256"/>
                  <a:pt x="2040270" y="255556"/>
                </a:cubicBezTo>
                <a:cubicBezTo>
                  <a:pt x="1792927" y="179450"/>
                  <a:pt x="1953273" y="210471"/>
                  <a:pt x="1735470" y="179356"/>
                </a:cubicBezTo>
                <a:cubicBezTo>
                  <a:pt x="1394064" y="213497"/>
                  <a:pt x="1621196" y="199931"/>
                  <a:pt x="1106820" y="179356"/>
                </a:cubicBezTo>
                <a:lnTo>
                  <a:pt x="592470" y="160306"/>
                </a:lnTo>
                <a:cubicBezTo>
                  <a:pt x="535320" y="153956"/>
                  <a:pt x="477739" y="150709"/>
                  <a:pt x="421020" y="141256"/>
                </a:cubicBezTo>
                <a:cubicBezTo>
                  <a:pt x="401213" y="137955"/>
                  <a:pt x="383472" y="126562"/>
                  <a:pt x="363870" y="122206"/>
                </a:cubicBezTo>
                <a:cubicBezTo>
                  <a:pt x="326164" y="113827"/>
                  <a:pt x="287670" y="109506"/>
                  <a:pt x="249570" y="103156"/>
                </a:cubicBezTo>
                <a:lnTo>
                  <a:pt x="97170" y="46006"/>
                </a:lnTo>
                <a:cubicBezTo>
                  <a:pt x="78299" y="39144"/>
                  <a:pt x="57981" y="35936"/>
                  <a:pt x="40020" y="26956"/>
                </a:cubicBezTo>
                <a:cubicBezTo>
                  <a:pt x="29781" y="21837"/>
                  <a:pt x="20724" y="14636"/>
                  <a:pt x="11612" y="755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38389" t="10960" b="8946"/>
          <a:stretch>
            <a:fillRect/>
          </a:stretch>
        </p:blipFill>
        <p:spPr>
          <a:xfrm>
            <a:off x="8172495" y="858325"/>
            <a:ext cx="863840" cy="1122992"/>
          </a:xfrm>
          <a:custGeom>
            <a:avLst/>
            <a:gdLst>
              <a:gd name="connsiteX0" fmla="*/ 1042988 w 1857376"/>
              <a:gd name="connsiteY0" fmla="*/ 0 h 2414588"/>
              <a:gd name="connsiteX1" fmla="*/ 1114426 w 1857376"/>
              <a:gd name="connsiteY1" fmla="*/ 14288 h 2414588"/>
              <a:gd name="connsiteX2" fmla="*/ 1143001 w 1857376"/>
              <a:gd name="connsiteY2" fmla="*/ 71438 h 2414588"/>
              <a:gd name="connsiteX3" fmla="*/ 1169486 w 1857376"/>
              <a:gd name="connsiteY3" fmla="*/ 109691 h 2414588"/>
              <a:gd name="connsiteX4" fmla="*/ 1168588 w 1857376"/>
              <a:gd name="connsiteY4" fmla="*/ 107811 h 2414588"/>
              <a:gd name="connsiteX5" fmla="*/ 1176216 w 1857376"/>
              <a:gd name="connsiteY5" fmla="*/ 123366 h 2414588"/>
              <a:gd name="connsiteX6" fmla="*/ 1200151 w 1857376"/>
              <a:gd name="connsiteY6" fmla="*/ 171450 h 2414588"/>
              <a:gd name="connsiteX7" fmla="*/ 1300163 w 1857376"/>
              <a:gd name="connsiteY7" fmla="*/ 357188 h 2414588"/>
              <a:gd name="connsiteX8" fmla="*/ 1371601 w 1857376"/>
              <a:gd name="connsiteY8" fmla="*/ 371475 h 2414588"/>
              <a:gd name="connsiteX9" fmla="*/ 1400176 w 1857376"/>
              <a:gd name="connsiteY9" fmla="*/ 457200 h 2414588"/>
              <a:gd name="connsiteX10" fmla="*/ 1414463 w 1857376"/>
              <a:gd name="connsiteY10" fmla="*/ 500063 h 2414588"/>
              <a:gd name="connsiteX11" fmla="*/ 1428751 w 1857376"/>
              <a:gd name="connsiteY11" fmla="*/ 657225 h 2414588"/>
              <a:gd name="connsiteX12" fmla="*/ 1443038 w 1857376"/>
              <a:gd name="connsiteY12" fmla="*/ 871538 h 2414588"/>
              <a:gd name="connsiteX13" fmla="*/ 1528763 w 1857376"/>
              <a:gd name="connsiteY13" fmla="*/ 857250 h 2414588"/>
              <a:gd name="connsiteX14" fmla="*/ 1543051 w 1857376"/>
              <a:gd name="connsiteY14" fmla="*/ 814388 h 2414588"/>
              <a:gd name="connsiteX15" fmla="*/ 1685926 w 1857376"/>
              <a:gd name="connsiteY15" fmla="*/ 757238 h 2414588"/>
              <a:gd name="connsiteX16" fmla="*/ 1785938 w 1857376"/>
              <a:gd name="connsiteY16" fmla="*/ 728663 h 2414588"/>
              <a:gd name="connsiteX17" fmla="*/ 1857376 w 1857376"/>
              <a:gd name="connsiteY17" fmla="*/ 716756 h 2414588"/>
              <a:gd name="connsiteX18" fmla="*/ 1857376 w 1857376"/>
              <a:gd name="connsiteY18" fmla="*/ 894833 h 2414588"/>
              <a:gd name="connsiteX19" fmla="*/ 1829145 w 1857376"/>
              <a:gd name="connsiteY19" fmla="*/ 912685 h 2414588"/>
              <a:gd name="connsiteX20" fmla="*/ 1785938 w 1857376"/>
              <a:gd name="connsiteY20" fmla="*/ 971550 h 2414588"/>
              <a:gd name="connsiteX21" fmla="*/ 1743076 w 1857376"/>
              <a:gd name="connsiteY21" fmla="*/ 1000125 h 2414588"/>
              <a:gd name="connsiteX22" fmla="*/ 1706805 w 1857376"/>
              <a:gd name="connsiteY22" fmla="*/ 1026130 h 2414588"/>
              <a:gd name="connsiteX23" fmla="*/ 1703471 w 1857376"/>
              <a:gd name="connsiteY23" fmla="*/ 1028545 h 2414588"/>
              <a:gd name="connsiteX24" fmla="*/ 1705383 w 1857376"/>
              <a:gd name="connsiteY24" fmla="*/ 1026530 h 2414588"/>
              <a:gd name="connsiteX25" fmla="*/ 1628776 w 1857376"/>
              <a:gd name="connsiteY25" fmla="*/ 1071563 h 2414588"/>
              <a:gd name="connsiteX26" fmla="*/ 1571626 w 1857376"/>
              <a:gd name="connsiteY26" fmla="*/ 1114425 h 2414588"/>
              <a:gd name="connsiteX27" fmla="*/ 1514476 w 1857376"/>
              <a:gd name="connsiteY27" fmla="*/ 1143000 h 2414588"/>
              <a:gd name="connsiteX28" fmla="*/ 1471613 w 1857376"/>
              <a:gd name="connsiteY28" fmla="*/ 1171575 h 2414588"/>
              <a:gd name="connsiteX29" fmla="*/ 1457326 w 1857376"/>
              <a:gd name="connsiteY29" fmla="*/ 1214438 h 2414588"/>
              <a:gd name="connsiteX30" fmla="*/ 1543051 w 1857376"/>
              <a:gd name="connsiteY30" fmla="*/ 1243013 h 2414588"/>
              <a:gd name="connsiteX31" fmla="*/ 1543051 w 1857376"/>
              <a:gd name="connsiteY31" fmla="*/ 1957388 h 2414588"/>
              <a:gd name="connsiteX32" fmla="*/ 1500188 w 1857376"/>
              <a:gd name="connsiteY32" fmla="*/ 2085975 h 2414588"/>
              <a:gd name="connsiteX33" fmla="*/ 1485901 w 1857376"/>
              <a:gd name="connsiteY33" fmla="*/ 2128838 h 2414588"/>
              <a:gd name="connsiteX34" fmla="*/ 1457326 w 1857376"/>
              <a:gd name="connsiteY34" fmla="*/ 2171700 h 2414588"/>
              <a:gd name="connsiteX35" fmla="*/ 1428751 w 1857376"/>
              <a:gd name="connsiteY35" fmla="*/ 2257425 h 2414588"/>
              <a:gd name="connsiteX36" fmla="*/ 1414463 w 1857376"/>
              <a:gd name="connsiteY36" fmla="*/ 2300288 h 2414588"/>
              <a:gd name="connsiteX37" fmla="*/ 1371601 w 1857376"/>
              <a:gd name="connsiteY37" fmla="*/ 2386013 h 2414588"/>
              <a:gd name="connsiteX38" fmla="*/ 1328738 w 1857376"/>
              <a:gd name="connsiteY38" fmla="*/ 2414588 h 2414588"/>
              <a:gd name="connsiteX39" fmla="*/ 800101 w 1857376"/>
              <a:gd name="connsiteY39" fmla="*/ 2386013 h 2414588"/>
              <a:gd name="connsiteX40" fmla="*/ 742951 w 1857376"/>
              <a:gd name="connsiteY40" fmla="*/ 2371725 h 2414588"/>
              <a:gd name="connsiteX41" fmla="*/ 700088 w 1857376"/>
              <a:gd name="connsiteY41" fmla="*/ 2343150 h 2414588"/>
              <a:gd name="connsiteX42" fmla="*/ 657226 w 1857376"/>
              <a:gd name="connsiteY42" fmla="*/ 2328863 h 2414588"/>
              <a:gd name="connsiteX43" fmla="*/ 585788 w 1857376"/>
              <a:gd name="connsiteY43" fmla="*/ 2271713 h 2414588"/>
              <a:gd name="connsiteX44" fmla="*/ 500063 w 1857376"/>
              <a:gd name="connsiteY44" fmla="*/ 2214563 h 2414588"/>
              <a:gd name="connsiteX45" fmla="*/ 428626 w 1857376"/>
              <a:gd name="connsiteY45" fmla="*/ 2100263 h 2414588"/>
              <a:gd name="connsiteX46" fmla="*/ 400051 w 1857376"/>
              <a:gd name="connsiteY46" fmla="*/ 2000250 h 2414588"/>
              <a:gd name="connsiteX47" fmla="*/ 371476 w 1857376"/>
              <a:gd name="connsiteY47" fmla="*/ 1957388 h 2414588"/>
              <a:gd name="connsiteX48" fmla="*/ 357188 w 1857376"/>
              <a:gd name="connsiteY48" fmla="*/ 1914525 h 2414588"/>
              <a:gd name="connsiteX49" fmla="*/ 300038 w 1857376"/>
              <a:gd name="connsiteY49" fmla="*/ 1771650 h 2414588"/>
              <a:gd name="connsiteX50" fmla="*/ 285751 w 1857376"/>
              <a:gd name="connsiteY50" fmla="*/ 1728788 h 2414588"/>
              <a:gd name="connsiteX51" fmla="*/ 163991 w 1857376"/>
              <a:gd name="connsiteY51" fmla="*/ 1734349 h 2414588"/>
              <a:gd name="connsiteX52" fmla="*/ 0 w 1857376"/>
              <a:gd name="connsiteY52" fmla="*/ 914399 h 2414588"/>
              <a:gd name="connsiteX53" fmla="*/ 1 w 1857376"/>
              <a:gd name="connsiteY53" fmla="*/ 914400 h 2414588"/>
              <a:gd name="connsiteX54" fmla="*/ 71438 w 1857376"/>
              <a:gd name="connsiteY54" fmla="*/ 900113 h 2414588"/>
              <a:gd name="connsiteX55" fmla="*/ 157163 w 1857376"/>
              <a:gd name="connsiteY55" fmla="*/ 828675 h 2414588"/>
              <a:gd name="connsiteX56" fmla="*/ 242888 w 1857376"/>
              <a:gd name="connsiteY56" fmla="*/ 714375 h 2414588"/>
              <a:gd name="connsiteX57" fmla="*/ 285751 w 1857376"/>
              <a:gd name="connsiteY57" fmla="*/ 600075 h 2414588"/>
              <a:gd name="connsiteX58" fmla="*/ 300038 w 1857376"/>
              <a:gd name="connsiteY58" fmla="*/ 528638 h 2414588"/>
              <a:gd name="connsiteX59" fmla="*/ 314326 w 1857376"/>
              <a:gd name="connsiteY59" fmla="*/ 242888 h 2414588"/>
              <a:gd name="connsiteX60" fmla="*/ 342901 w 1857376"/>
              <a:gd name="connsiteY60" fmla="*/ 300038 h 2414588"/>
              <a:gd name="connsiteX61" fmla="*/ 371476 w 1857376"/>
              <a:gd name="connsiteY61" fmla="*/ 400050 h 2414588"/>
              <a:gd name="connsiteX62" fmla="*/ 442913 w 1857376"/>
              <a:gd name="connsiteY62" fmla="*/ 271463 h 2414588"/>
              <a:gd name="connsiteX63" fmla="*/ 471488 w 1857376"/>
              <a:gd name="connsiteY63" fmla="*/ 214313 h 2414588"/>
              <a:gd name="connsiteX64" fmla="*/ 514351 w 1857376"/>
              <a:gd name="connsiteY64" fmla="*/ 185738 h 2414588"/>
              <a:gd name="connsiteX65" fmla="*/ 542926 w 1857376"/>
              <a:gd name="connsiteY65" fmla="*/ 142875 h 2414588"/>
              <a:gd name="connsiteX66" fmla="*/ 614363 w 1857376"/>
              <a:gd name="connsiteY66" fmla="*/ 85725 h 2414588"/>
              <a:gd name="connsiteX67" fmla="*/ 742951 w 1857376"/>
              <a:gd name="connsiteY67" fmla="*/ 14288 h 2414588"/>
              <a:gd name="connsiteX68" fmla="*/ 785813 w 1857376"/>
              <a:gd name="connsiteY68" fmla="*/ 57150 h 2414588"/>
              <a:gd name="connsiteX69" fmla="*/ 800101 w 1857376"/>
              <a:gd name="connsiteY69" fmla="*/ 128588 h 2414588"/>
              <a:gd name="connsiteX70" fmla="*/ 857251 w 1857376"/>
              <a:gd name="connsiteY70" fmla="*/ 71438 h 2414588"/>
              <a:gd name="connsiteX71" fmla="*/ 1042988 w 1857376"/>
              <a:gd name="connsiteY71" fmla="*/ 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57376" h="2414588">
                <a:moveTo>
                  <a:pt x="1042988" y="0"/>
                </a:moveTo>
                <a:cubicBezTo>
                  <a:pt x="1066801" y="4763"/>
                  <a:pt x="1094665" y="173"/>
                  <a:pt x="1114426" y="14288"/>
                </a:cubicBezTo>
                <a:cubicBezTo>
                  <a:pt x="1131757" y="26668"/>
                  <a:pt x="1132434" y="52946"/>
                  <a:pt x="1143001" y="71438"/>
                </a:cubicBezTo>
                <a:cubicBezTo>
                  <a:pt x="1183391" y="142119"/>
                  <a:pt x="1176090" y="123946"/>
                  <a:pt x="1169486" y="109691"/>
                </a:cubicBezTo>
                <a:lnTo>
                  <a:pt x="1168588" y="107811"/>
                </a:lnTo>
                <a:lnTo>
                  <a:pt x="1176216" y="123366"/>
                </a:lnTo>
                <a:cubicBezTo>
                  <a:pt x="1181631" y="134317"/>
                  <a:pt x="1189357" y="149862"/>
                  <a:pt x="1200151" y="171450"/>
                </a:cubicBezTo>
                <a:cubicBezTo>
                  <a:pt x="1220668" y="458693"/>
                  <a:pt x="1146697" y="357188"/>
                  <a:pt x="1300163" y="357188"/>
                </a:cubicBezTo>
                <a:cubicBezTo>
                  <a:pt x="1324447" y="357188"/>
                  <a:pt x="1347788" y="366713"/>
                  <a:pt x="1371601" y="371475"/>
                </a:cubicBezTo>
                <a:lnTo>
                  <a:pt x="1400176" y="457200"/>
                </a:lnTo>
                <a:lnTo>
                  <a:pt x="1414463" y="500063"/>
                </a:lnTo>
                <a:cubicBezTo>
                  <a:pt x="1419226" y="552450"/>
                  <a:pt x="1424717" y="604777"/>
                  <a:pt x="1428751" y="657225"/>
                </a:cubicBezTo>
                <a:cubicBezTo>
                  <a:pt x="1434242" y="728610"/>
                  <a:pt x="1411019" y="807500"/>
                  <a:pt x="1443038" y="871538"/>
                </a:cubicBezTo>
                <a:cubicBezTo>
                  <a:pt x="1455993" y="897449"/>
                  <a:pt x="1500188" y="862013"/>
                  <a:pt x="1528763" y="857250"/>
                </a:cubicBezTo>
                <a:cubicBezTo>
                  <a:pt x="1533526" y="842963"/>
                  <a:pt x="1530345" y="822473"/>
                  <a:pt x="1543051" y="814388"/>
                </a:cubicBezTo>
                <a:cubicBezTo>
                  <a:pt x="1586326" y="786850"/>
                  <a:pt x="1637265" y="773459"/>
                  <a:pt x="1685926" y="757238"/>
                </a:cubicBezTo>
                <a:cubicBezTo>
                  <a:pt x="1726783" y="743618"/>
                  <a:pt x="1741080" y="737635"/>
                  <a:pt x="1785938" y="728663"/>
                </a:cubicBezTo>
                <a:lnTo>
                  <a:pt x="1857376" y="716756"/>
                </a:lnTo>
                <a:lnTo>
                  <a:pt x="1857376" y="894833"/>
                </a:lnTo>
                <a:lnTo>
                  <a:pt x="1829145" y="912685"/>
                </a:lnTo>
                <a:cubicBezTo>
                  <a:pt x="1795018" y="933557"/>
                  <a:pt x="1881139" y="876349"/>
                  <a:pt x="1785938" y="971550"/>
                </a:cubicBezTo>
                <a:cubicBezTo>
                  <a:pt x="1773796" y="983692"/>
                  <a:pt x="1757049" y="990144"/>
                  <a:pt x="1743076" y="1000125"/>
                </a:cubicBezTo>
                <a:cubicBezTo>
                  <a:pt x="1728912" y="1010243"/>
                  <a:pt x="1716911" y="1018850"/>
                  <a:pt x="1706805" y="1026130"/>
                </a:cubicBezTo>
                <a:lnTo>
                  <a:pt x="1703471" y="1028545"/>
                </a:lnTo>
                <a:lnTo>
                  <a:pt x="1705383" y="1026530"/>
                </a:lnTo>
                <a:cubicBezTo>
                  <a:pt x="1702304" y="1026874"/>
                  <a:pt x="1682475" y="1038002"/>
                  <a:pt x="1628776" y="1071563"/>
                </a:cubicBezTo>
                <a:cubicBezTo>
                  <a:pt x="1608583" y="1084183"/>
                  <a:pt x="1591819" y="1101805"/>
                  <a:pt x="1571626" y="1114425"/>
                </a:cubicBezTo>
                <a:cubicBezTo>
                  <a:pt x="1553565" y="1125713"/>
                  <a:pt x="1532968" y="1132433"/>
                  <a:pt x="1514476" y="1143000"/>
                </a:cubicBezTo>
                <a:cubicBezTo>
                  <a:pt x="1499567" y="1151519"/>
                  <a:pt x="1485901" y="1162050"/>
                  <a:pt x="1471613" y="1171575"/>
                </a:cubicBezTo>
                <a:cubicBezTo>
                  <a:pt x="1466851" y="1185863"/>
                  <a:pt x="1446677" y="1203789"/>
                  <a:pt x="1457326" y="1214438"/>
                </a:cubicBezTo>
                <a:cubicBezTo>
                  <a:pt x="1478625" y="1235737"/>
                  <a:pt x="1543051" y="1243013"/>
                  <a:pt x="1543051" y="1243013"/>
                </a:cubicBezTo>
                <a:cubicBezTo>
                  <a:pt x="1626742" y="1494090"/>
                  <a:pt x="1578392" y="1333021"/>
                  <a:pt x="1543051" y="1957388"/>
                </a:cubicBezTo>
                <a:cubicBezTo>
                  <a:pt x="1543051" y="1957396"/>
                  <a:pt x="1507333" y="2064540"/>
                  <a:pt x="1500188" y="2085975"/>
                </a:cubicBezTo>
                <a:cubicBezTo>
                  <a:pt x="1495425" y="2100263"/>
                  <a:pt x="1494255" y="2116307"/>
                  <a:pt x="1485901" y="2128838"/>
                </a:cubicBezTo>
                <a:cubicBezTo>
                  <a:pt x="1476376" y="2143125"/>
                  <a:pt x="1464300" y="2156009"/>
                  <a:pt x="1457326" y="2171700"/>
                </a:cubicBezTo>
                <a:cubicBezTo>
                  <a:pt x="1445093" y="2199225"/>
                  <a:pt x="1438276" y="2228850"/>
                  <a:pt x="1428751" y="2257425"/>
                </a:cubicBezTo>
                <a:lnTo>
                  <a:pt x="1414463" y="2300288"/>
                </a:lnTo>
                <a:cubicBezTo>
                  <a:pt x="1402843" y="2335149"/>
                  <a:pt x="1399298" y="2358316"/>
                  <a:pt x="1371601" y="2386013"/>
                </a:cubicBezTo>
                <a:cubicBezTo>
                  <a:pt x="1359459" y="2398155"/>
                  <a:pt x="1343026" y="2405063"/>
                  <a:pt x="1328738" y="2414588"/>
                </a:cubicBezTo>
                <a:cubicBezTo>
                  <a:pt x="1177986" y="2409204"/>
                  <a:pt x="966805" y="2411660"/>
                  <a:pt x="800101" y="2386013"/>
                </a:cubicBezTo>
                <a:cubicBezTo>
                  <a:pt x="780693" y="2383027"/>
                  <a:pt x="762001" y="2376488"/>
                  <a:pt x="742951" y="2371725"/>
                </a:cubicBezTo>
                <a:cubicBezTo>
                  <a:pt x="728663" y="2362200"/>
                  <a:pt x="715447" y="2350829"/>
                  <a:pt x="700088" y="2343150"/>
                </a:cubicBezTo>
                <a:cubicBezTo>
                  <a:pt x="686618" y="2336415"/>
                  <a:pt x="668986" y="2338271"/>
                  <a:pt x="657226" y="2328863"/>
                </a:cubicBezTo>
                <a:cubicBezTo>
                  <a:pt x="564905" y="2255006"/>
                  <a:pt x="693523" y="2307623"/>
                  <a:pt x="585788" y="2271713"/>
                </a:cubicBezTo>
                <a:cubicBezTo>
                  <a:pt x="557213" y="2252663"/>
                  <a:pt x="519113" y="2243138"/>
                  <a:pt x="500063" y="2214563"/>
                </a:cubicBezTo>
                <a:cubicBezTo>
                  <a:pt x="477396" y="2180562"/>
                  <a:pt x="445858" y="2134727"/>
                  <a:pt x="428626" y="2100263"/>
                </a:cubicBezTo>
                <a:cubicBezTo>
                  <a:pt x="400816" y="2044643"/>
                  <a:pt x="427525" y="2064356"/>
                  <a:pt x="400051" y="2000250"/>
                </a:cubicBezTo>
                <a:cubicBezTo>
                  <a:pt x="393287" y="1984467"/>
                  <a:pt x="379155" y="1972746"/>
                  <a:pt x="371476" y="1957388"/>
                </a:cubicBezTo>
                <a:cubicBezTo>
                  <a:pt x="364741" y="1943917"/>
                  <a:pt x="363121" y="1928368"/>
                  <a:pt x="357188" y="1914525"/>
                </a:cubicBezTo>
                <a:cubicBezTo>
                  <a:pt x="294123" y="1767374"/>
                  <a:pt x="365074" y="1966761"/>
                  <a:pt x="300038" y="1771650"/>
                </a:cubicBezTo>
                <a:lnTo>
                  <a:pt x="285751" y="1728788"/>
                </a:lnTo>
                <a:lnTo>
                  <a:pt x="163991" y="1734349"/>
                </a:lnTo>
                <a:lnTo>
                  <a:pt x="0" y="914399"/>
                </a:lnTo>
                <a:lnTo>
                  <a:pt x="1" y="914400"/>
                </a:lnTo>
                <a:cubicBezTo>
                  <a:pt x="23039" y="922079"/>
                  <a:pt x="48700" y="908640"/>
                  <a:pt x="71438" y="900113"/>
                </a:cubicBezTo>
                <a:cubicBezTo>
                  <a:pt x="98310" y="890036"/>
                  <a:pt x="140758" y="848725"/>
                  <a:pt x="157163" y="828675"/>
                </a:cubicBezTo>
                <a:cubicBezTo>
                  <a:pt x="187321" y="791815"/>
                  <a:pt x="225200" y="758594"/>
                  <a:pt x="242888" y="714375"/>
                </a:cubicBezTo>
                <a:cubicBezTo>
                  <a:pt x="251627" y="692528"/>
                  <a:pt x="278286" y="629936"/>
                  <a:pt x="285751" y="600075"/>
                </a:cubicBezTo>
                <a:cubicBezTo>
                  <a:pt x="291641" y="576516"/>
                  <a:pt x="295276" y="552450"/>
                  <a:pt x="300038" y="528638"/>
                </a:cubicBezTo>
                <a:cubicBezTo>
                  <a:pt x="304801" y="433388"/>
                  <a:pt x="296750" y="336623"/>
                  <a:pt x="314326" y="242888"/>
                </a:cubicBezTo>
                <a:cubicBezTo>
                  <a:pt x="318251" y="221954"/>
                  <a:pt x="334511" y="280462"/>
                  <a:pt x="342901" y="300038"/>
                </a:cubicBezTo>
                <a:cubicBezTo>
                  <a:pt x="355197" y="328730"/>
                  <a:pt x="364227" y="371055"/>
                  <a:pt x="371476" y="400050"/>
                </a:cubicBezTo>
                <a:cubicBezTo>
                  <a:pt x="410984" y="281522"/>
                  <a:pt x="344660" y="467970"/>
                  <a:pt x="442913" y="271463"/>
                </a:cubicBezTo>
                <a:cubicBezTo>
                  <a:pt x="452438" y="252413"/>
                  <a:pt x="457853" y="230675"/>
                  <a:pt x="471488" y="214313"/>
                </a:cubicBezTo>
                <a:cubicBezTo>
                  <a:pt x="482481" y="201121"/>
                  <a:pt x="500063" y="195263"/>
                  <a:pt x="514351" y="185738"/>
                </a:cubicBezTo>
                <a:cubicBezTo>
                  <a:pt x="523876" y="171450"/>
                  <a:pt x="530784" y="155017"/>
                  <a:pt x="542926" y="142875"/>
                </a:cubicBezTo>
                <a:cubicBezTo>
                  <a:pt x="564489" y="121312"/>
                  <a:pt x="589701" y="103661"/>
                  <a:pt x="614363" y="85725"/>
                </a:cubicBezTo>
                <a:cubicBezTo>
                  <a:pt x="697503" y="25259"/>
                  <a:pt x="674136" y="37225"/>
                  <a:pt x="742951" y="14288"/>
                </a:cubicBezTo>
                <a:cubicBezTo>
                  <a:pt x="757238" y="28575"/>
                  <a:pt x="776777" y="39078"/>
                  <a:pt x="785813" y="57150"/>
                </a:cubicBezTo>
                <a:cubicBezTo>
                  <a:pt x="796673" y="78871"/>
                  <a:pt x="776288" y="123825"/>
                  <a:pt x="800101" y="128588"/>
                </a:cubicBezTo>
                <a:cubicBezTo>
                  <a:pt x="826519" y="133872"/>
                  <a:pt x="834835" y="86382"/>
                  <a:pt x="857251" y="71438"/>
                </a:cubicBezTo>
                <a:cubicBezTo>
                  <a:pt x="944692" y="13144"/>
                  <a:pt x="957476" y="17103"/>
                  <a:pt x="1042988" y="0"/>
                </a:cubicBez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rcRect l="77029" t="14281" r="22848" b="85464"/>
          <a:stretch>
            <a:fillRect/>
          </a:stretch>
        </p:blipFill>
        <p:spPr>
          <a:xfrm>
            <a:off x="4377670" y="2196798"/>
            <a:ext cx="2780" cy="5754"/>
          </a:xfrm>
          <a:custGeom>
            <a:avLst/>
            <a:gdLst>
              <a:gd name="connsiteX0" fmla="*/ 539 w 3707"/>
              <a:gd name="connsiteY0" fmla="*/ 1045 h 7672"/>
              <a:gd name="connsiteX1" fmla="*/ 3707 w 3707"/>
              <a:gd name="connsiteY1" fmla="*/ 7672 h 7672"/>
              <a:gd name="connsiteX2" fmla="*/ 1270 w 3707"/>
              <a:gd name="connsiteY2" fmla="*/ 2704 h 7672"/>
              <a:gd name="connsiteX3" fmla="*/ 539 w 3707"/>
              <a:gd name="connsiteY3" fmla="*/ 1045 h 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7" h="7672">
                <a:moveTo>
                  <a:pt x="539" y="1045"/>
                </a:moveTo>
                <a:lnTo>
                  <a:pt x="3707" y="7672"/>
                </a:lnTo>
                <a:lnTo>
                  <a:pt x="1270" y="2704"/>
                </a:lnTo>
                <a:cubicBezTo>
                  <a:pt x="-277" y="-510"/>
                  <a:pt x="-269" y="-580"/>
                  <a:pt x="539" y="1045"/>
                </a:cubicBez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37915" t="38922" r="61611" b="58709"/>
          <a:stretch>
            <a:fillRect/>
          </a:stretch>
        </p:blipFill>
        <p:spPr>
          <a:xfrm>
            <a:off x="3493294" y="2753916"/>
            <a:ext cx="10715" cy="53577"/>
          </a:xfrm>
          <a:custGeom>
            <a:avLst/>
            <a:gdLst>
              <a:gd name="connsiteX0" fmla="*/ 0 w 14287"/>
              <a:gd name="connsiteY0" fmla="*/ 0 h 71436"/>
              <a:gd name="connsiteX1" fmla="*/ 14287 w 14287"/>
              <a:gd name="connsiteY1" fmla="*/ 71436 h 71436"/>
              <a:gd name="connsiteX2" fmla="*/ 3573 w 14287"/>
              <a:gd name="connsiteY2" fmla="*/ 53578 h 71436"/>
              <a:gd name="connsiteX3" fmla="*/ 0 w 14287"/>
              <a:gd name="connsiteY3" fmla="*/ 28575 h 71436"/>
              <a:gd name="connsiteX4" fmla="*/ 0 w 14287"/>
              <a:gd name="connsiteY4" fmla="*/ 0 h 7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" h="71436">
                <a:moveTo>
                  <a:pt x="0" y="0"/>
                </a:moveTo>
                <a:lnTo>
                  <a:pt x="14287" y="71436"/>
                </a:lnTo>
                <a:lnTo>
                  <a:pt x="3573" y="53578"/>
                </a:lnTo>
                <a:cubicBezTo>
                  <a:pt x="2382" y="45244"/>
                  <a:pt x="2382" y="35719"/>
                  <a:pt x="0" y="2857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rcRect l="93416" t="45078" r="5105" b="53825"/>
          <a:stretch>
            <a:fillRect/>
          </a:stretch>
        </p:blipFill>
        <p:spPr>
          <a:xfrm>
            <a:off x="4748168" y="2893103"/>
            <a:ext cx="33444" cy="24800"/>
          </a:xfrm>
          <a:custGeom>
            <a:avLst/>
            <a:gdLst>
              <a:gd name="connsiteX0" fmla="*/ 44592 w 44592"/>
              <a:gd name="connsiteY0" fmla="*/ 0 h 33067"/>
              <a:gd name="connsiteX1" fmla="*/ 40699 w 44592"/>
              <a:gd name="connsiteY1" fmla="*/ 4103 h 33067"/>
              <a:gd name="connsiteX2" fmla="*/ 23028 w 44592"/>
              <a:gd name="connsiteY2" fmla="*/ 15621 h 33067"/>
              <a:gd name="connsiteX3" fmla="*/ 44592 w 44592"/>
              <a:gd name="connsiteY3" fmla="*/ 0 h 3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" h="33067">
                <a:moveTo>
                  <a:pt x="44592" y="0"/>
                </a:moveTo>
                <a:lnTo>
                  <a:pt x="40699" y="4103"/>
                </a:lnTo>
                <a:cubicBezTo>
                  <a:pt x="21916" y="19163"/>
                  <a:pt x="-29627" y="54065"/>
                  <a:pt x="23028" y="15621"/>
                </a:cubicBezTo>
                <a:lnTo>
                  <a:pt x="44592" y="0"/>
                </a:lnTo>
                <a:close/>
              </a:path>
            </a:pathLst>
          </a:cu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rcRect l="100000" t="34656" r="-4409" b="59358"/>
          <a:stretch>
            <a:fillRect/>
          </a:stretch>
        </p:blipFill>
        <p:spPr>
          <a:xfrm>
            <a:off x="4897041" y="2657475"/>
            <a:ext cx="99684" cy="135344"/>
          </a:xfrm>
          <a:custGeom>
            <a:avLst/>
            <a:gdLst>
              <a:gd name="connsiteX0" fmla="*/ 14287 w 132912"/>
              <a:gd name="connsiteY0" fmla="*/ 0 h 180458"/>
              <a:gd name="connsiteX1" fmla="*/ 128587 w 132912"/>
              <a:gd name="connsiteY1" fmla="*/ 14288 h 180458"/>
              <a:gd name="connsiteX2" fmla="*/ 114300 w 132912"/>
              <a:gd name="connsiteY2" fmla="*/ 57150 h 180458"/>
              <a:gd name="connsiteX3" fmla="*/ 57150 w 132912"/>
              <a:gd name="connsiteY3" fmla="*/ 142875 h 180458"/>
              <a:gd name="connsiteX4" fmla="*/ 250 w 132912"/>
              <a:gd name="connsiteY4" fmla="*/ 180300 h 180458"/>
              <a:gd name="connsiteX5" fmla="*/ 0 w 132912"/>
              <a:gd name="connsiteY5" fmla="*/ 180458 h 180458"/>
              <a:gd name="connsiteX6" fmla="*/ 0 w 132912"/>
              <a:gd name="connsiteY6" fmla="*/ 2381 h 180458"/>
              <a:gd name="connsiteX7" fmla="*/ 14287 w 132912"/>
              <a:gd name="connsiteY7" fmla="*/ 0 h 1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12" h="180458">
                <a:moveTo>
                  <a:pt x="14287" y="0"/>
                </a:moveTo>
                <a:cubicBezTo>
                  <a:pt x="52387" y="4763"/>
                  <a:pt x="95249" y="-4762"/>
                  <a:pt x="128587" y="14288"/>
                </a:cubicBezTo>
                <a:cubicBezTo>
                  <a:pt x="141663" y="21760"/>
                  <a:pt x="121614" y="43985"/>
                  <a:pt x="114300" y="57150"/>
                </a:cubicBezTo>
                <a:cubicBezTo>
                  <a:pt x="97622" y="87171"/>
                  <a:pt x="85725" y="123825"/>
                  <a:pt x="57150" y="142875"/>
                </a:cubicBezTo>
                <a:cubicBezTo>
                  <a:pt x="32516" y="159298"/>
                  <a:pt x="14015" y="171417"/>
                  <a:pt x="250" y="180300"/>
                </a:cubicBezTo>
                <a:lnTo>
                  <a:pt x="0" y="180458"/>
                </a:lnTo>
                <a:lnTo>
                  <a:pt x="0" y="2381"/>
                </a:lnTo>
                <a:lnTo>
                  <a:pt x="14287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275" y="1640243"/>
            <a:ext cx="7925451" cy="3715976"/>
            <a:chOff x="488131" y="1115428"/>
            <a:chExt cx="10567268" cy="4954635"/>
          </a:xfrm>
          <a:blipFill>
            <a:blip r:embed="rId1"/>
            <a:tile tx="0" ty="0" sx="100000" sy="100000" flip="none" algn="tl"/>
          </a:blipFill>
        </p:grpSpPr>
        <p:sp>
          <p:nvSpPr>
            <p:cNvPr id="5" name="Freeform 4"/>
            <p:cNvSpPr/>
            <p:nvPr/>
          </p:nvSpPr>
          <p:spPr>
            <a:xfrm>
              <a:off x="3846963" y="3530746"/>
              <a:ext cx="1201406" cy="18510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00703" y="0"/>
                  </a:lnTo>
                  <a:lnTo>
                    <a:pt x="600703" y="1851044"/>
                  </a:lnTo>
                  <a:lnTo>
                    <a:pt x="1201406" y="1851044"/>
                  </a:lnTo>
                </a:path>
              </a:pathLst>
            </a:custGeom>
            <a:grpFill/>
            <a:ln w="28575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3846963" y="3484183"/>
              <a:ext cx="120140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562"/>
                  </a:moveTo>
                  <a:lnTo>
                    <a:pt x="600703" y="46562"/>
                  </a:lnTo>
                  <a:lnTo>
                    <a:pt x="600703" y="45720"/>
                  </a:lnTo>
                  <a:lnTo>
                    <a:pt x="1201406" y="45720"/>
                  </a:lnTo>
                </a:path>
              </a:pathLst>
            </a:custGeom>
            <a:grpFill/>
            <a:ln w="28575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846963" y="1757292"/>
              <a:ext cx="1201406" cy="17734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73453"/>
                  </a:moveTo>
                  <a:lnTo>
                    <a:pt x="600703" y="1773453"/>
                  </a:lnTo>
                  <a:lnTo>
                    <a:pt x="600703" y="0"/>
                  </a:lnTo>
                  <a:lnTo>
                    <a:pt x="1201406" y="0"/>
                  </a:lnTo>
                </a:path>
              </a:pathLst>
            </a:custGeom>
            <a:grpFill/>
            <a:ln w="28575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88131" y="2858367"/>
              <a:ext cx="3358831" cy="1344757"/>
            </a:xfrm>
            <a:custGeom>
              <a:avLst/>
              <a:gdLst>
                <a:gd name="connsiteX0" fmla="*/ 0 w 3358831"/>
                <a:gd name="connsiteY0" fmla="*/ 0 h 1344757"/>
                <a:gd name="connsiteX1" fmla="*/ 3358831 w 3358831"/>
                <a:gd name="connsiteY1" fmla="*/ 0 h 1344757"/>
                <a:gd name="connsiteX2" fmla="*/ 3358831 w 3358831"/>
                <a:gd name="connsiteY2" fmla="*/ 1344757 h 1344757"/>
                <a:gd name="connsiteX3" fmla="*/ 0 w 3358831"/>
                <a:gd name="connsiteY3" fmla="*/ 1344757 h 1344757"/>
                <a:gd name="connsiteX4" fmla="*/ 0 w 3358831"/>
                <a:gd name="connsiteY4" fmla="*/ 0 h 134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8831" h="1344757">
                  <a:moveTo>
                    <a:pt x="0" y="0"/>
                  </a:moveTo>
                  <a:lnTo>
                    <a:pt x="3358831" y="0"/>
                  </a:lnTo>
                  <a:lnTo>
                    <a:pt x="3358831" y="1344757"/>
                  </a:lnTo>
                  <a:lnTo>
                    <a:pt x="0" y="13447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0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048369" y="1115428"/>
              <a:ext cx="6007030" cy="1283728"/>
            </a:xfrm>
            <a:custGeom>
              <a:avLst/>
              <a:gdLst>
                <a:gd name="connsiteX0" fmla="*/ 0 w 6007030"/>
                <a:gd name="connsiteY0" fmla="*/ 0 h 1283728"/>
                <a:gd name="connsiteX1" fmla="*/ 6007030 w 6007030"/>
                <a:gd name="connsiteY1" fmla="*/ 0 h 1283728"/>
                <a:gd name="connsiteX2" fmla="*/ 6007030 w 6007030"/>
                <a:gd name="connsiteY2" fmla="*/ 1283728 h 1283728"/>
                <a:gd name="connsiteX3" fmla="*/ 0 w 6007030"/>
                <a:gd name="connsiteY3" fmla="*/ 1283728 h 1283728"/>
                <a:gd name="connsiteX4" fmla="*/ 0 w 6007030"/>
                <a:gd name="connsiteY4" fmla="*/ 0 h 12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030" h="1283728">
                  <a:moveTo>
                    <a:pt x="0" y="0"/>
                  </a:moveTo>
                  <a:lnTo>
                    <a:pt x="6007030" y="0"/>
                  </a:lnTo>
                  <a:lnTo>
                    <a:pt x="6007030" y="1283728"/>
                  </a:lnTo>
                  <a:lnTo>
                    <a:pt x="0" y="1283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u="none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700" b="1" u="none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700" b="1" u="none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7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7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7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7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7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048369" y="2796046"/>
              <a:ext cx="6007030" cy="1467712"/>
            </a:xfrm>
            <a:custGeom>
              <a:avLst/>
              <a:gdLst>
                <a:gd name="connsiteX0" fmla="*/ 0 w 6007030"/>
                <a:gd name="connsiteY0" fmla="*/ 0 h 1467712"/>
                <a:gd name="connsiteX1" fmla="*/ 6007030 w 6007030"/>
                <a:gd name="connsiteY1" fmla="*/ 0 h 1467712"/>
                <a:gd name="connsiteX2" fmla="*/ 6007030 w 6007030"/>
                <a:gd name="connsiteY2" fmla="*/ 1467712 h 1467712"/>
                <a:gd name="connsiteX3" fmla="*/ 0 w 6007030"/>
                <a:gd name="connsiteY3" fmla="*/ 1467712 h 1467712"/>
                <a:gd name="connsiteX4" fmla="*/ 0 w 6007030"/>
                <a:gd name="connsiteY4" fmla="*/ 0 h 14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030" h="1467712">
                  <a:moveTo>
                    <a:pt x="0" y="0"/>
                  </a:moveTo>
                  <a:lnTo>
                    <a:pt x="6007030" y="0"/>
                  </a:lnTo>
                  <a:lnTo>
                    <a:pt x="6007030" y="1467712"/>
                  </a:lnTo>
                  <a:lnTo>
                    <a:pt x="0" y="14677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700" b="1" u="none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</a:t>
              </a:r>
              <a:r>
                <a:rPr lang="vi-VN" sz="27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vi-VN" sz="27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7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ý và lập dàn ý</a:t>
              </a:r>
              <a:endParaRPr lang="en-US" sz="2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48369" y="4693518"/>
              <a:ext cx="6007030" cy="1376545"/>
            </a:xfrm>
            <a:custGeom>
              <a:avLst/>
              <a:gdLst>
                <a:gd name="connsiteX0" fmla="*/ 0 w 6007030"/>
                <a:gd name="connsiteY0" fmla="*/ 0 h 1376545"/>
                <a:gd name="connsiteX1" fmla="*/ 6007030 w 6007030"/>
                <a:gd name="connsiteY1" fmla="*/ 0 h 1376545"/>
                <a:gd name="connsiteX2" fmla="*/ 6007030 w 6007030"/>
                <a:gd name="connsiteY2" fmla="*/ 1376545 h 1376545"/>
                <a:gd name="connsiteX3" fmla="*/ 0 w 6007030"/>
                <a:gd name="connsiteY3" fmla="*/ 1376545 h 1376545"/>
                <a:gd name="connsiteX4" fmla="*/ 0 w 6007030"/>
                <a:gd name="connsiteY4" fmla="*/ 0 h 137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030" h="1376545">
                  <a:moveTo>
                    <a:pt x="0" y="0"/>
                  </a:moveTo>
                  <a:lnTo>
                    <a:pt x="6007030" y="0"/>
                  </a:lnTo>
                  <a:lnTo>
                    <a:pt x="6007030" y="1376545"/>
                  </a:lnTo>
                  <a:lnTo>
                    <a:pt x="0" y="1376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u="none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700" b="1" u="none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700" b="1" u="none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vi-VN" sz="27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Plaque 2"/>
          <p:cNvSpPr/>
          <p:nvPr/>
        </p:nvSpPr>
        <p:spPr>
          <a:xfrm>
            <a:off x="143933" y="947979"/>
            <a:ext cx="3236081" cy="44397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8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Thực hành, luyện tập.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43933" y="1388483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3933" y="1816778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3852" y="2014902"/>
            <a:ext cx="7636297" cy="2738015"/>
            <a:chOff x="1061579" y="1521812"/>
            <a:chExt cx="10181729" cy="3650686"/>
          </a:xfrm>
        </p:grpSpPr>
        <p:sp>
          <p:nvSpPr>
            <p:cNvPr id="6" name="Freeform 5"/>
            <p:cNvSpPr/>
            <p:nvPr/>
          </p:nvSpPr>
          <p:spPr>
            <a:xfrm>
              <a:off x="1061579" y="3062468"/>
              <a:ext cx="2679402" cy="1339701"/>
            </a:xfrm>
            <a:custGeom>
              <a:avLst/>
              <a:gdLst>
                <a:gd name="connsiteX0" fmla="*/ 0 w 2679402"/>
                <a:gd name="connsiteY0" fmla="*/ 133970 h 1339701"/>
                <a:gd name="connsiteX1" fmla="*/ 133970 w 2679402"/>
                <a:gd name="connsiteY1" fmla="*/ 0 h 1339701"/>
                <a:gd name="connsiteX2" fmla="*/ 2545432 w 2679402"/>
                <a:gd name="connsiteY2" fmla="*/ 0 h 1339701"/>
                <a:gd name="connsiteX3" fmla="*/ 2679402 w 2679402"/>
                <a:gd name="connsiteY3" fmla="*/ 133970 h 1339701"/>
                <a:gd name="connsiteX4" fmla="*/ 2679402 w 2679402"/>
                <a:gd name="connsiteY4" fmla="*/ 1205731 h 1339701"/>
                <a:gd name="connsiteX5" fmla="*/ 2545432 w 2679402"/>
                <a:gd name="connsiteY5" fmla="*/ 1339701 h 1339701"/>
                <a:gd name="connsiteX6" fmla="*/ 133970 w 2679402"/>
                <a:gd name="connsiteY6" fmla="*/ 1339701 h 1339701"/>
                <a:gd name="connsiteX7" fmla="*/ 0 w 2679402"/>
                <a:gd name="connsiteY7" fmla="*/ 1205731 h 1339701"/>
                <a:gd name="connsiteX8" fmla="*/ 0 w 2679402"/>
                <a:gd name="connsiteY8" fmla="*/ 133970 h 133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402" h="1339701">
                  <a:moveTo>
                    <a:pt x="0" y="133970"/>
                  </a:moveTo>
                  <a:cubicBezTo>
                    <a:pt x="0" y="59980"/>
                    <a:pt x="59980" y="0"/>
                    <a:pt x="133970" y="0"/>
                  </a:cubicBezTo>
                  <a:lnTo>
                    <a:pt x="2545432" y="0"/>
                  </a:lnTo>
                  <a:cubicBezTo>
                    <a:pt x="2619422" y="0"/>
                    <a:pt x="2679402" y="59980"/>
                    <a:pt x="2679402" y="133970"/>
                  </a:cubicBezTo>
                  <a:lnTo>
                    <a:pt x="2679402" y="1205731"/>
                  </a:lnTo>
                  <a:cubicBezTo>
                    <a:pt x="2679402" y="1279721"/>
                    <a:pt x="2619422" y="1339701"/>
                    <a:pt x="2545432" y="1339701"/>
                  </a:cubicBezTo>
                  <a:lnTo>
                    <a:pt x="133970" y="1339701"/>
                  </a:lnTo>
                  <a:cubicBezTo>
                    <a:pt x="59980" y="1339701"/>
                    <a:pt x="0" y="1279721"/>
                    <a:pt x="0" y="1205731"/>
                  </a:cubicBezTo>
                  <a:lnTo>
                    <a:pt x="0" y="1339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4" tIns="42764" rIns="42764" bIns="4276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1.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9457599">
              <a:off x="3616923" y="3325402"/>
              <a:ext cx="1319877" cy="43505"/>
            </a:xfrm>
            <a:custGeom>
              <a:avLst/>
              <a:gdLst>
                <a:gd name="connsiteX0" fmla="*/ 0 w 1319877"/>
                <a:gd name="connsiteY0" fmla="*/ 21752 h 43505"/>
                <a:gd name="connsiteX1" fmla="*/ 1319877 w 1319877"/>
                <a:gd name="connsiteY1" fmla="*/ 21752 h 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9877" h="43505">
                  <a:moveTo>
                    <a:pt x="0" y="21752"/>
                  </a:moveTo>
                  <a:lnTo>
                    <a:pt x="1319877" y="21752"/>
                  </a:ln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730" tIns="-8433" rIns="479731" bIns="-84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5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812742" y="2292140"/>
              <a:ext cx="2679402" cy="1339701"/>
            </a:xfrm>
            <a:custGeom>
              <a:avLst/>
              <a:gdLst>
                <a:gd name="connsiteX0" fmla="*/ 0 w 2679402"/>
                <a:gd name="connsiteY0" fmla="*/ 133970 h 1339701"/>
                <a:gd name="connsiteX1" fmla="*/ 133970 w 2679402"/>
                <a:gd name="connsiteY1" fmla="*/ 0 h 1339701"/>
                <a:gd name="connsiteX2" fmla="*/ 2545432 w 2679402"/>
                <a:gd name="connsiteY2" fmla="*/ 0 h 1339701"/>
                <a:gd name="connsiteX3" fmla="*/ 2679402 w 2679402"/>
                <a:gd name="connsiteY3" fmla="*/ 133970 h 1339701"/>
                <a:gd name="connsiteX4" fmla="*/ 2679402 w 2679402"/>
                <a:gd name="connsiteY4" fmla="*/ 1205731 h 1339701"/>
                <a:gd name="connsiteX5" fmla="*/ 2545432 w 2679402"/>
                <a:gd name="connsiteY5" fmla="*/ 1339701 h 1339701"/>
                <a:gd name="connsiteX6" fmla="*/ 133970 w 2679402"/>
                <a:gd name="connsiteY6" fmla="*/ 1339701 h 1339701"/>
                <a:gd name="connsiteX7" fmla="*/ 0 w 2679402"/>
                <a:gd name="connsiteY7" fmla="*/ 1205731 h 1339701"/>
                <a:gd name="connsiteX8" fmla="*/ 0 w 2679402"/>
                <a:gd name="connsiteY8" fmla="*/ 133970 h 133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402" h="1339701">
                  <a:moveTo>
                    <a:pt x="0" y="133970"/>
                  </a:moveTo>
                  <a:cubicBezTo>
                    <a:pt x="0" y="59980"/>
                    <a:pt x="59980" y="0"/>
                    <a:pt x="133970" y="0"/>
                  </a:cubicBezTo>
                  <a:lnTo>
                    <a:pt x="2545432" y="0"/>
                  </a:lnTo>
                  <a:cubicBezTo>
                    <a:pt x="2619422" y="0"/>
                    <a:pt x="2679402" y="59980"/>
                    <a:pt x="2679402" y="133970"/>
                  </a:cubicBezTo>
                  <a:lnTo>
                    <a:pt x="2679402" y="1205731"/>
                  </a:lnTo>
                  <a:cubicBezTo>
                    <a:pt x="2679402" y="1279721"/>
                    <a:pt x="2619422" y="1339701"/>
                    <a:pt x="2545432" y="1339701"/>
                  </a:cubicBezTo>
                  <a:lnTo>
                    <a:pt x="133970" y="1339701"/>
                  </a:lnTo>
                  <a:cubicBezTo>
                    <a:pt x="59980" y="1339701"/>
                    <a:pt x="0" y="1279721"/>
                    <a:pt x="0" y="1205731"/>
                  </a:cubicBezTo>
                  <a:lnTo>
                    <a:pt x="0" y="1339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4" tIns="42764" rIns="42764" bIns="4276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9457599">
              <a:off x="7368086" y="2555074"/>
              <a:ext cx="1319877" cy="43505"/>
            </a:xfrm>
            <a:custGeom>
              <a:avLst/>
              <a:gdLst>
                <a:gd name="connsiteX0" fmla="*/ 0 w 1319877"/>
                <a:gd name="connsiteY0" fmla="*/ 21752 h 43505"/>
                <a:gd name="connsiteX1" fmla="*/ 1319877 w 1319877"/>
                <a:gd name="connsiteY1" fmla="*/ 21752 h 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9877" h="43505">
                  <a:moveTo>
                    <a:pt x="0" y="21752"/>
                  </a:moveTo>
                  <a:lnTo>
                    <a:pt x="1319877" y="21752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730" tIns="-8433" rIns="479731" bIns="-84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5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63906" y="1521812"/>
              <a:ext cx="2679402" cy="1339701"/>
            </a:xfrm>
            <a:custGeom>
              <a:avLst/>
              <a:gdLst>
                <a:gd name="connsiteX0" fmla="*/ 0 w 2679402"/>
                <a:gd name="connsiteY0" fmla="*/ 133970 h 1339701"/>
                <a:gd name="connsiteX1" fmla="*/ 133970 w 2679402"/>
                <a:gd name="connsiteY1" fmla="*/ 0 h 1339701"/>
                <a:gd name="connsiteX2" fmla="*/ 2545432 w 2679402"/>
                <a:gd name="connsiteY2" fmla="*/ 0 h 1339701"/>
                <a:gd name="connsiteX3" fmla="*/ 2679402 w 2679402"/>
                <a:gd name="connsiteY3" fmla="*/ 133970 h 1339701"/>
                <a:gd name="connsiteX4" fmla="*/ 2679402 w 2679402"/>
                <a:gd name="connsiteY4" fmla="*/ 1205731 h 1339701"/>
                <a:gd name="connsiteX5" fmla="*/ 2545432 w 2679402"/>
                <a:gd name="connsiteY5" fmla="*/ 1339701 h 1339701"/>
                <a:gd name="connsiteX6" fmla="*/ 133970 w 2679402"/>
                <a:gd name="connsiteY6" fmla="*/ 1339701 h 1339701"/>
                <a:gd name="connsiteX7" fmla="*/ 0 w 2679402"/>
                <a:gd name="connsiteY7" fmla="*/ 1205731 h 1339701"/>
                <a:gd name="connsiteX8" fmla="*/ 0 w 2679402"/>
                <a:gd name="connsiteY8" fmla="*/ 133970 h 133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402" h="1339701">
                  <a:moveTo>
                    <a:pt x="0" y="133970"/>
                  </a:moveTo>
                  <a:cubicBezTo>
                    <a:pt x="0" y="59980"/>
                    <a:pt x="59980" y="0"/>
                    <a:pt x="133970" y="0"/>
                  </a:cubicBezTo>
                  <a:lnTo>
                    <a:pt x="2545432" y="0"/>
                  </a:lnTo>
                  <a:cubicBezTo>
                    <a:pt x="2619422" y="0"/>
                    <a:pt x="2679402" y="59980"/>
                    <a:pt x="2679402" y="133970"/>
                  </a:cubicBezTo>
                  <a:lnTo>
                    <a:pt x="2679402" y="1205731"/>
                  </a:lnTo>
                  <a:cubicBezTo>
                    <a:pt x="2679402" y="1279721"/>
                    <a:pt x="2619422" y="1339701"/>
                    <a:pt x="2545432" y="1339701"/>
                  </a:cubicBezTo>
                  <a:lnTo>
                    <a:pt x="133970" y="1339701"/>
                  </a:lnTo>
                  <a:cubicBezTo>
                    <a:pt x="59980" y="1339701"/>
                    <a:pt x="0" y="1279721"/>
                    <a:pt x="0" y="1205731"/>
                  </a:cubicBezTo>
                  <a:lnTo>
                    <a:pt x="0" y="1339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4" tIns="42764" rIns="42764" bIns="4276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2142401">
              <a:off x="7368086" y="3325402"/>
              <a:ext cx="1319877" cy="43505"/>
            </a:xfrm>
            <a:custGeom>
              <a:avLst/>
              <a:gdLst>
                <a:gd name="connsiteX0" fmla="*/ 0 w 1319877"/>
                <a:gd name="connsiteY0" fmla="*/ 21752 h 43505"/>
                <a:gd name="connsiteX1" fmla="*/ 1319877 w 1319877"/>
                <a:gd name="connsiteY1" fmla="*/ 21752 h 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9877" h="43505">
                  <a:moveTo>
                    <a:pt x="0" y="21752"/>
                  </a:moveTo>
                  <a:lnTo>
                    <a:pt x="1319877" y="21752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731" tIns="-8433" rIns="479730" bIns="-84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5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563906" y="3062468"/>
              <a:ext cx="2679402" cy="1339701"/>
            </a:xfrm>
            <a:custGeom>
              <a:avLst/>
              <a:gdLst>
                <a:gd name="connsiteX0" fmla="*/ 0 w 2679402"/>
                <a:gd name="connsiteY0" fmla="*/ 133970 h 1339701"/>
                <a:gd name="connsiteX1" fmla="*/ 133970 w 2679402"/>
                <a:gd name="connsiteY1" fmla="*/ 0 h 1339701"/>
                <a:gd name="connsiteX2" fmla="*/ 2545432 w 2679402"/>
                <a:gd name="connsiteY2" fmla="*/ 0 h 1339701"/>
                <a:gd name="connsiteX3" fmla="*/ 2679402 w 2679402"/>
                <a:gd name="connsiteY3" fmla="*/ 133970 h 1339701"/>
                <a:gd name="connsiteX4" fmla="*/ 2679402 w 2679402"/>
                <a:gd name="connsiteY4" fmla="*/ 1205731 h 1339701"/>
                <a:gd name="connsiteX5" fmla="*/ 2545432 w 2679402"/>
                <a:gd name="connsiteY5" fmla="*/ 1339701 h 1339701"/>
                <a:gd name="connsiteX6" fmla="*/ 133970 w 2679402"/>
                <a:gd name="connsiteY6" fmla="*/ 1339701 h 1339701"/>
                <a:gd name="connsiteX7" fmla="*/ 0 w 2679402"/>
                <a:gd name="connsiteY7" fmla="*/ 1205731 h 1339701"/>
                <a:gd name="connsiteX8" fmla="*/ 0 w 2679402"/>
                <a:gd name="connsiteY8" fmla="*/ 133970 h 133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402" h="1339701">
                  <a:moveTo>
                    <a:pt x="0" y="133970"/>
                  </a:moveTo>
                  <a:cubicBezTo>
                    <a:pt x="0" y="59980"/>
                    <a:pt x="59980" y="0"/>
                    <a:pt x="133970" y="0"/>
                  </a:cubicBezTo>
                  <a:lnTo>
                    <a:pt x="2545432" y="0"/>
                  </a:lnTo>
                  <a:cubicBezTo>
                    <a:pt x="2619422" y="0"/>
                    <a:pt x="2679402" y="59980"/>
                    <a:pt x="2679402" y="133970"/>
                  </a:cubicBezTo>
                  <a:lnTo>
                    <a:pt x="2679402" y="1205731"/>
                  </a:lnTo>
                  <a:cubicBezTo>
                    <a:pt x="2679402" y="1279721"/>
                    <a:pt x="2619422" y="1339701"/>
                    <a:pt x="2545432" y="1339701"/>
                  </a:cubicBezTo>
                  <a:lnTo>
                    <a:pt x="133970" y="1339701"/>
                  </a:lnTo>
                  <a:cubicBezTo>
                    <a:pt x="59980" y="1339701"/>
                    <a:pt x="0" y="1279721"/>
                    <a:pt x="0" y="1205731"/>
                  </a:cubicBezTo>
                  <a:lnTo>
                    <a:pt x="0" y="1339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4" tIns="42764" rIns="42764" bIns="4276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142401">
              <a:off x="3616923" y="4095730"/>
              <a:ext cx="1319877" cy="43505"/>
            </a:xfrm>
            <a:custGeom>
              <a:avLst/>
              <a:gdLst>
                <a:gd name="connsiteX0" fmla="*/ 0 w 1319877"/>
                <a:gd name="connsiteY0" fmla="*/ 21752 h 43505"/>
                <a:gd name="connsiteX1" fmla="*/ 1319877 w 1319877"/>
                <a:gd name="connsiteY1" fmla="*/ 21752 h 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9877" h="43505">
                  <a:moveTo>
                    <a:pt x="0" y="21752"/>
                  </a:moveTo>
                  <a:lnTo>
                    <a:pt x="1319877" y="21752"/>
                  </a:ln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731" tIns="-8433" rIns="479730" bIns="-84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5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12742" y="3832797"/>
              <a:ext cx="2679402" cy="1339701"/>
            </a:xfrm>
            <a:custGeom>
              <a:avLst/>
              <a:gdLst>
                <a:gd name="connsiteX0" fmla="*/ 0 w 2679402"/>
                <a:gd name="connsiteY0" fmla="*/ 133970 h 1339701"/>
                <a:gd name="connsiteX1" fmla="*/ 133970 w 2679402"/>
                <a:gd name="connsiteY1" fmla="*/ 0 h 1339701"/>
                <a:gd name="connsiteX2" fmla="*/ 2545432 w 2679402"/>
                <a:gd name="connsiteY2" fmla="*/ 0 h 1339701"/>
                <a:gd name="connsiteX3" fmla="*/ 2679402 w 2679402"/>
                <a:gd name="connsiteY3" fmla="*/ 133970 h 1339701"/>
                <a:gd name="connsiteX4" fmla="*/ 2679402 w 2679402"/>
                <a:gd name="connsiteY4" fmla="*/ 1205731 h 1339701"/>
                <a:gd name="connsiteX5" fmla="*/ 2545432 w 2679402"/>
                <a:gd name="connsiteY5" fmla="*/ 1339701 h 1339701"/>
                <a:gd name="connsiteX6" fmla="*/ 133970 w 2679402"/>
                <a:gd name="connsiteY6" fmla="*/ 1339701 h 1339701"/>
                <a:gd name="connsiteX7" fmla="*/ 0 w 2679402"/>
                <a:gd name="connsiteY7" fmla="*/ 1205731 h 1339701"/>
                <a:gd name="connsiteX8" fmla="*/ 0 w 2679402"/>
                <a:gd name="connsiteY8" fmla="*/ 133970 h 133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402" h="1339701">
                  <a:moveTo>
                    <a:pt x="0" y="133970"/>
                  </a:moveTo>
                  <a:cubicBezTo>
                    <a:pt x="0" y="59980"/>
                    <a:pt x="59980" y="0"/>
                    <a:pt x="133970" y="0"/>
                  </a:cubicBezTo>
                  <a:lnTo>
                    <a:pt x="2545432" y="0"/>
                  </a:lnTo>
                  <a:cubicBezTo>
                    <a:pt x="2619422" y="0"/>
                    <a:pt x="2679402" y="59980"/>
                    <a:pt x="2679402" y="133970"/>
                  </a:cubicBezTo>
                  <a:lnTo>
                    <a:pt x="2679402" y="1205731"/>
                  </a:lnTo>
                  <a:cubicBezTo>
                    <a:pt x="2679402" y="1279721"/>
                    <a:pt x="2619422" y="1339701"/>
                    <a:pt x="2545432" y="1339701"/>
                  </a:cubicBezTo>
                  <a:lnTo>
                    <a:pt x="133970" y="1339701"/>
                  </a:lnTo>
                  <a:cubicBezTo>
                    <a:pt x="59980" y="1339701"/>
                    <a:pt x="0" y="1279721"/>
                    <a:pt x="0" y="1205731"/>
                  </a:cubicBezTo>
                  <a:lnTo>
                    <a:pt x="0" y="1339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4" tIns="42764" rIns="42764" bIns="4276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43932" y="1405877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3932" y="1830905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50432" y="2509188"/>
            <a:ext cx="1744133" cy="2286000"/>
          </a:xfrm>
          <a:prstGeom prst="rightArrow">
            <a:avLst/>
          </a:prstGeom>
          <a:blipFill>
            <a:blip r:embed="rId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dàn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492500" y="2155920"/>
            <a:ext cx="4986867" cy="2992537"/>
          </a:xfrm>
          <a:prstGeom prst="flowChartAlternateProcess">
            <a:avLst/>
          </a:prstGeom>
          <a:blipFill>
            <a:blip r:embed="rId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xảy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gồm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xảy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43933" y="1394303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3933" y="1822696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14355" y="2652183"/>
            <a:ext cx="1744133" cy="2286000"/>
          </a:xfrm>
          <a:prstGeom prst="rightArrow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dàn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10045" y="2194982"/>
          <a:ext cx="4419600" cy="3075305"/>
        </p:xfrm>
        <a:graphic>
          <a:graphicData uri="http://schemas.openxmlformats.org/drawingml/2006/table">
            <a:tbl>
              <a:tblPr firstRow="1" firstCol="1" bandRow="1"/>
              <a:tblGrid>
                <a:gridCol w="1268730"/>
                <a:gridCol w="3150870"/>
              </a:tblGrid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</a:b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2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1: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2: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3: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4: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    ….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13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35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10045" y="1798186"/>
            <a:ext cx="1257935" cy="356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Lập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dàn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43933" y="1372871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3933" y="1826430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591733" y="2464857"/>
            <a:ext cx="1744133" cy="2286000"/>
          </a:xfrm>
          <a:prstGeom prst="rightArrow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1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 3: Viết bài.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733800" y="2111589"/>
            <a:ext cx="4986867" cy="2992537"/>
          </a:xfrm>
          <a:prstGeom prst="flowChartAlternateProcess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2111589"/>
            <a:ext cx="1329266" cy="1253067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43933" y="1372871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3933" y="1794284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9322" y="2646760"/>
            <a:ext cx="2089811" cy="2291423"/>
          </a:xfrm>
          <a:prstGeom prst="rightArrow">
            <a:avLst/>
          </a:prstGeom>
          <a:blipFill>
            <a:blip r:embed="rId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4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Xem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chỉnh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rút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kinh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2933" y="1675167"/>
          <a:ext cx="5155565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902335"/>
                <a:gridCol w="3499485"/>
                <a:gridCol w="753745"/>
              </a:tblGrid>
              <a:tr h="7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Đạt/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3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5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1" marR="44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laque 6"/>
          <p:cNvSpPr/>
          <p:nvPr/>
        </p:nvSpPr>
        <p:spPr>
          <a:xfrm>
            <a:off x="2528675" y="3344320"/>
            <a:ext cx="921492" cy="899596"/>
          </a:xfrm>
          <a:prstGeom prst="plaque">
            <a:avLst/>
          </a:prstGeom>
          <a:blipFill>
            <a:blip r:embed="rId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43933" y="139820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3933" y="1844351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1" y="2652183"/>
            <a:ext cx="2150533" cy="2286000"/>
          </a:xfrm>
          <a:prstGeom prst="rightArrow">
            <a:avLst/>
          </a:prstGeom>
          <a:blipFill>
            <a:blip r:embed="rId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4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Xem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chỉnh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rút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kinh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2535767" y="3354916"/>
            <a:ext cx="948267" cy="897467"/>
          </a:xfrm>
          <a:prstGeom prst="plaque">
            <a:avLst/>
          </a:prstGeom>
          <a:blipFill>
            <a:blip r:embed="rId1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773472" y="2042705"/>
            <a:ext cx="4994971" cy="328071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khoanh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43933" y="1378382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3933" y="1804696"/>
            <a:ext cx="3191933" cy="39624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78718" y="2309714"/>
            <a:ext cx="4256881" cy="29633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5: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sản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phẩm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nhóm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góp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nhóm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4866" y="2442427"/>
            <a:ext cx="3079800" cy="269790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9" name="Text Placeholder 1167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p/>
        </p:txBody>
      </p:sp>
      <p:pic>
        <p:nvPicPr>
          <p:cNvPr id="116748" name="Picture 4" descr="Tổng hợp hình ảnh cảm ơn đẹp nhất - Kho ảnh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7249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6266" y="2761554"/>
            <a:ext cx="7318466" cy="1176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endParaRPr kumimoji="0" lang="en-US" sz="3600" b="1" i="0" u="none" strike="noStrike" kern="1200" cap="none" spc="0" normalizeH="0" baseline="0" noProof="0" dirty="0" smtClean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CỔ TÍCH 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548" y="1435282"/>
            <a:ext cx="7876903" cy="4389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597755"/>
            <a:ext cx="7534003" cy="4138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683" y="904367"/>
            <a:ext cx="7112635" cy="5302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VĂN CỦA HS – NGUỒN INTERNET</a:t>
            </a:r>
            <a:endParaRPr lang="en-US" sz="3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" y="857249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64" y="984613"/>
            <a:ext cx="8670472" cy="181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533" y="1618060"/>
            <a:ext cx="5473160" cy="380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0716" y="2168599"/>
            <a:ext cx="3415693" cy="152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2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lang="en-US" sz="27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7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41" y="2370344"/>
            <a:ext cx="2061103" cy="2000837"/>
          </a:xfrm>
          <a:prstGeom prst="rect">
            <a:avLst/>
          </a:prstGeom>
        </p:spPr>
      </p:pic>
      <p:sp>
        <p:nvSpPr>
          <p:cNvPr id="7" name="Plaque 6"/>
          <p:cNvSpPr/>
          <p:nvPr/>
        </p:nvSpPr>
        <p:spPr>
          <a:xfrm>
            <a:off x="372533" y="967317"/>
            <a:ext cx="3935148" cy="554853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3" y="3369733"/>
            <a:ext cx="2065867" cy="2065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1" y="1465021"/>
            <a:ext cx="5427151" cy="37338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02933" y="1761066"/>
            <a:ext cx="5088467" cy="264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truyện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sự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43933" y="969435"/>
            <a:ext cx="3774414" cy="554853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3" y="3369733"/>
            <a:ext cx="2065867" cy="2065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1" y="1502832"/>
            <a:ext cx="5427151" cy="37338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02933" y="1761066"/>
            <a:ext cx="5088467" cy="264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đối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kiểu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3.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Đảm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đủ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trọng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đặc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143933" y="947979"/>
            <a:ext cx="3852995" cy="554853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476" y="1670836"/>
            <a:ext cx="7967050" cy="3702473"/>
            <a:chOff x="331787" y="1084781"/>
            <a:chExt cx="10622733" cy="4936631"/>
          </a:xfrm>
          <a:blipFill>
            <a:blip r:embed="rId1"/>
            <a:tile tx="0" ty="0" sx="100000" sy="100000" flip="none" algn="tl"/>
          </a:blipFill>
        </p:grpSpPr>
        <p:sp>
          <p:nvSpPr>
            <p:cNvPr id="5" name="Freeform 4"/>
            <p:cNvSpPr/>
            <p:nvPr/>
          </p:nvSpPr>
          <p:spPr>
            <a:xfrm>
              <a:off x="2492803" y="3553097"/>
              <a:ext cx="986449" cy="19031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93224" y="0"/>
                  </a:lnTo>
                  <a:lnTo>
                    <a:pt x="493224" y="1903189"/>
                  </a:lnTo>
                  <a:lnTo>
                    <a:pt x="986449" y="1903189"/>
                  </a:lnTo>
                </a:path>
              </a:pathLst>
            </a:custGeom>
            <a:grpFill/>
            <a:ln w="1905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492803" y="3506685"/>
              <a:ext cx="98644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6411"/>
                  </a:moveTo>
                  <a:lnTo>
                    <a:pt x="493224" y="46411"/>
                  </a:lnTo>
                  <a:lnTo>
                    <a:pt x="493224" y="45720"/>
                  </a:lnTo>
                  <a:lnTo>
                    <a:pt x="986449" y="45720"/>
                  </a:lnTo>
                </a:path>
              </a:pathLst>
            </a:custGeom>
            <a:grpFill/>
            <a:ln w="1905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492803" y="1611802"/>
              <a:ext cx="986449" cy="19412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41294"/>
                  </a:moveTo>
                  <a:lnTo>
                    <a:pt x="493224" y="1941294"/>
                  </a:lnTo>
                  <a:lnTo>
                    <a:pt x="493224" y="0"/>
                  </a:lnTo>
                  <a:lnTo>
                    <a:pt x="986449" y="0"/>
                  </a:lnTo>
                </a:path>
              </a:pathLst>
            </a:custGeom>
            <a:grpFill/>
            <a:ln w="1905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31787" y="3141909"/>
              <a:ext cx="2161015" cy="822375"/>
            </a:xfrm>
            <a:custGeom>
              <a:avLst/>
              <a:gdLst>
                <a:gd name="connsiteX0" fmla="*/ 0 w 2161015"/>
                <a:gd name="connsiteY0" fmla="*/ 0 h 822375"/>
                <a:gd name="connsiteX1" fmla="*/ 2161015 w 2161015"/>
                <a:gd name="connsiteY1" fmla="*/ 0 h 822375"/>
                <a:gd name="connsiteX2" fmla="*/ 2161015 w 2161015"/>
                <a:gd name="connsiteY2" fmla="*/ 822375 h 822375"/>
                <a:gd name="connsiteX3" fmla="*/ 0 w 2161015"/>
                <a:gd name="connsiteY3" fmla="*/ 822375 h 822375"/>
                <a:gd name="connsiteX4" fmla="*/ 0 w 2161015"/>
                <a:gd name="connsiteY4" fmla="*/ 0 h 82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015" h="822375">
                  <a:moveTo>
                    <a:pt x="0" y="0"/>
                  </a:moveTo>
                  <a:lnTo>
                    <a:pt x="2161015" y="0"/>
                  </a:lnTo>
                  <a:lnTo>
                    <a:pt x="2161015" y="822375"/>
                  </a:lnTo>
                  <a:lnTo>
                    <a:pt x="0" y="8223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479253" y="1084781"/>
              <a:ext cx="6494242" cy="1214906"/>
            </a:xfrm>
            <a:custGeom>
              <a:avLst/>
              <a:gdLst>
                <a:gd name="connsiteX0" fmla="*/ 0 w 6494242"/>
                <a:gd name="connsiteY0" fmla="*/ 0 h 1054043"/>
                <a:gd name="connsiteX1" fmla="*/ 6494242 w 6494242"/>
                <a:gd name="connsiteY1" fmla="*/ 0 h 1054043"/>
                <a:gd name="connsiteX2" fmla="*/ 6494242 w 6494242"/>
                <a:gd name="connsiteY2" fmla="*/ 1054043 h 1054043"/>
                <a:gd name="connsiteX3" fmla="*/ 0 w 6494242"/>
                <a:gd name="connsiteY3" fmla="*/ 1054043 h 1054043"/>
                <a:gd name="connsiteX4" fmla="*/ 0 w 6494242"/>
                <a:gd name="connsiteY4" fmla="*/ 0 h 105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4242" h="1054043">
                  <a:moveTo>
                    <a:pt x="0" y="0"/>
                  </a:moveTo>
                  <a:lnTo>
                    <a:pt x="6494242" y="0"/>
                  </a:lnTo>
                  <a:lnTo>
                    <a:pt x="6494242" y="1054043"/>
                  </a:lnTo>
                  <a:lnTo>
                    <a:pt x="0" y="10540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1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479253" y="2665846"/>
              <a:ext cx="7475267" cy="1646196"/>
            </a:xfrm>
            <a:custGeom>
              <a:avLst/>
              <a:gdLst>
                <a:gd name="connsiteX0" fmla="*/ 0 w 7475267"/>
                <a:gd name="connsiteY0" fmla="*/ 0 h 1519273"/>
                <a:gd name="connsiteX1" fmla="*/ 7475267 w 7475267"/>
                <a:gd name="connsiteY1" fmla="*/ 0 h 1519273"/>
                <a:gd name="connsiteX2" fmla="*/ 7475267 w 7475267"/>
                <a:gd name="connsiteY2" fmla="*/ 1519273 h 1519273"/>
                <a:gd name="connsiteX3" fmla="*/ 0 w 7475267"/>
                <a:gd name="connsiteY3" fmla="*/ 1519273 h 1519273"/>
                <a:gd name="connsiteX4" fmla="*/ 0 w 7475267"/>
                <a:gd name="connsiteY4" fmla="*/ 0 h 151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267" h="1519273">
                  <a:moveTo>
                    <a:pt x="0" y="0"/>
                  </a:moveTo>
                  <a:lnTo>
                    <a:pt x="7475267" y="0"/>
                  </a:lnTo>
                  <a:lnTo>
                    <a:pt x="7475267" y="1519273"/>
                  </a:lnTo>
                  <a:lnTo>
                    <a:pt x="0" y="15192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79253" y="4891160"/>
              <a:ext cx="6649657" cy="1130252"/>
            </a:xfrm>
            <a:custGeom>
              <a:avLst/>
              <a:gdLst>
                <a:gd name="connsiteX0" fmla="*/ 0 w 6649657"/>
                <a:gd name="connsiteY0" fmla="*/ 0 h 1130252"/>
                <a:gd name="connsiteX1" fmla="*/ 6649657 w 6649657"/>
                <a:gd name="connsiteY1" fmla="*/ 0 h 1130252"/>
                <a:gd name="connsiteX2" fmla="*/ 6649657 w 6649657"/>
                <a:gd name="connsiteY2" fmla="*/ 1130252 h 1130252"/>
                <a:gd name="connsiteX3" fmla="*/ 0 w 6649657"/>
                <a:gd name="connsiteY3" fmla="*/ 1130252 h 1130252"/>
                <a:gd name="connsiteX4" fmla="*/ 0 w 6649657"/>
                <a:gd name="connsiteY4" fmla="*/ 0 h 11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657" h="1130252">
                  <a:moveTo>
                    <a:pt x="0" y="0"/>
                  </a:moveTo>
                  <a:lnTo>
                    <a:pt x="6649657" y="0"/>
                  </a:lnTo>
                  <a:lnTo>
                    <a:pt x="6649657" y="1130252"/>
                  </a:lnTo>
                  <a:lnTo>
                    <a:pt x="0" y="11302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1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Plaque 2"/>
          <p:cNvSpPr/>
          <p:nvPr/>
        </p:nvSpPr>
        <p:spPr>
          <a:xfrm>
            <a:off x="143933" y="947979"/>
            <a:ext cx="3777986" cy="554853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cổ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3933" y="952069"/>
            <a:ext cx="3413654" cy="49604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56446" y="1829015"/>
          <a:ext cx="8568751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Plaque 7"/>
          <p:cNvSpPr/>
          <p:nvPr/>
        </p:nvSpPr>
        <p:spPr>
          <a:xfrm>
            <a:off x="143933" y="1527413"/>
            <a:ext cx="3413654" cy="49604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386840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3440</Words>
  <Application>WPS Presentation</Application>
  <PresentationFormat>On-screen Show</PresentationFormat>
  <Paragraphs>185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SimSun</vt:lpstr>
      <vt:lpstr>Wingdings</vt:lpstr>
      <vt:lpstr>Century Schoolbook</vt:lpstr>
      <vt:lpstr>Wingdings 2</vt:lpstr>
      <vt:lpstr>Wingdings</vt:lpstr>
      <vt:lpstr>Times New Roman</vt:lpstr>
      <vt:lpstr>Cambria Math</vt:lpstr>
      <vt:lpstr>.VnTime</vt:lpstr>
      <vt:lpstr>.VnArial Narrow</vt:lpstr>
      <vt:lpstr>Symbol</vt:lpstr>
      <vt:lpstr>Microsoft YaHei</vt:lpstr>
      <vt:lpstr>Arial Unicode MS</vt:lpstr>
      <vt:lpstr>Microsoft YaHei UI</vt:lpstr>
      <vt:lpstr>Calibri</vt:lpstr>
      <vt:lpstr>MS Mincho</vt:lpstr>
      <vt:lpstr>Segoe Print</vt:lpstr>
      <vt:lpstr>Calibri</vt:lpstr>
      <vt:lpstr>Oriel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THUY QUANG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 QUANG</dc:creator>
  <cp:lastModifiedBy>huong nguyen</cp:lastModifiedBy>
  <cp:revision>380</cp:revision>
  <dcterms:created xsi:type="dcterms:W3CDTF">2008-06-30T04:26:00Z</dcterms:created>
  <dcterms:modified xsi:type="dcterms:W3CDTF">2021-09-27T15:55:50Z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C7C0BFD784FA49CE890FB61E8F0B03BE</vt:lpwstr>
  </property>
  <property fmtid="{D5CDD505-2E9C-101B-9397-08002B2CF9AE}" pid="3" name="KSOProductBuildVer">
    <vt:lpwstr>1033-11.2.0.10323</vt:lpwstr>
  </property>
</Properties>
</file>